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C95"/>
    <a:srgbClr val="71C9C1"/>
    <a:srgbClr val="9B519F"/>
    <a:srgbClr val="00B0F0"/>
    <a:srgbClr val="499E95"/>
    <a:srgbClr val="FBFEFF"/>
    <a:srgbClr val="0F8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70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559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025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25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920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340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646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730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5089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230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50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2430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236D2-D646-4800-B8F7-A4048896E5B0}" type="datetimeFigureOut">
              <a:rPr lang="th-TH" smtClean="0"/>
              <a:t>18/08/64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40D65-50DC-4B4E-BDE0-A5817A0B873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955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7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svg"/><Relationship Id="rId18" Type="http://schemas.openxmlformats.org/officeDocument/2006/relationships/image" Target="../media/image95.png"/><Relationship Id="rId26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98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17" Type="http://schemas.openxmlformats.org/officeDocument/2006/relationships/image" Target="../media/image94.svg"/><Relationship Id="rId25" Type="http://schemas.openxmlformats.org/officeDocument/2006/relationships/image" Target="../media/image102.svg"/><Relationship Id="rId2" Type="http://schemas.openxmlformats.org/officeDocument/2006/relationships/image" Target="../media/image1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24" Type="http://schemas.openxmlformats.org/officeDocument/2006/relationships/image" Target="../media/image101.pn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23" Type="http://schemas.openxmlformats.org/officeDocument/2006/relationships/image" Target="../media/image100.svg"/><Relationship Id="rId10" Type="http://schemas.openxmlformats.org/officeDocument/2006/relationships/image" Target="../media/image87.png"/><Relationship Id="rId19" Type="http://schemas.openxmlformats.org/officeDocument/2006/relationships/image" Target="../media/image96.svg"/><Relationship Id="rId4" Type="http://schemas.openxmlformats.org/officeDocument/2006/relationships/image" Target="../media/image81.png"/><Relationship Id="rId9" Type="http://schemas.openxmlformats.org/officeDocument/2006/relationships/image" Target="../media/image86.sv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svg"/><Relationship Id="rId3" Type="http://schemas.openxmlformats.org/officeDocument/2006/relationships/image" Target="../media/image2.svg"/><Relationship Id="rId7" Type="http://schemas.openxmlformats.org/officeDocument/2006/relationships/image" Target="../media/image106.svg"/><Relationship Id="rId12" Type="http://schemas.openxmlformats.org/officeDocument/2006/relationships/image" Target="../media/image1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0.svg"/><Relationship Id="rId5" Type="http://schemas.openxmlformats.org/officeDocument/2006/relationships/image" Target="../media/image104.svg"/><Relationship Id="rId15" Type="http://schemas.openxmlformats.org/officeDocument/2006/relationships/image" Target="../media/image10.sv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sv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sv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2.svg"/><Relationship Id="rId21" Type="http://schemas.openxmlformats.org/officeDocument/2006/relationships/image" Target="../media/image46.svg"/><Relationship Id="rId34" Type="http://schemas.openxmlformats.org/officeDocument/2006/relationships/image" Target="../media/image25.png"/><Relationship Id="rId7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svg"/><Relationship Id="rId41" Type="http://schemas.openxmlformats.org/officeDocument/2006/relationships/image" Target="../media/image1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0.svg"/><Relationship Id="rId40" Type="http://schemas.openxmlformats.org/officeDocument/2006/relationships/image" Target="../media/image9.png"/><Relationship Id="rId5" Type="http://schemas.openxmlformats.org/officeDocument/2006/relationships/image" Target="../media/image30.svg"/><Relationship Id="rId15" Type="http://schemas.openxmlformats.org/officeDocument/2006/relationships/image" Target="../media/image40.svg"/><Relationship Id="rId23" Type="http://schemas.openxmlformats.org/officeDocument/2006/relationships/image" Target="../media/image48.svg"/><Relationship Id="rId28" Type="http://schemas.openxmlformats.org/officeDocument/2006/relationships/image" Target="../media/image53.png"/><Relationship Id="rId36" Type="http://schemas.openxmlformats.org/officeDocument/2006/relationships/image" Target="../media/image59.png"/><Relationship Id="rId10" Type="http://schemas.openxmlformats.org/officeDocument/2006/relationships/image" Target="../media/image35.png"/><Relationship Id="rId19" Type="http://schemas.openxmlformats.org/officeDocument/2006/relationships/image" Target="../media/image44.svg"/><Relationship Id="rId31" Type="http://schemas.openxmlformats.org/officeDocument/2006/relationships/image" Target="../media/image56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svg"/><Relationship Id="rId30" Type="http://schemas.openxmlformats.org/officeDocument/2006/relationships/image" Target="../media/image55.png"/><Relationship Id="rId35" Type="http://schemas.openxmlformats.org/officeDocument/2006/relationships/image" Target="../media/image26.svg"/><Relationship Id="rId8" Type="http://schemas.openxmlformats.org/officeDocument/2006/relationships/image" Target="../media/image33.png"/><Relationship Id="rId3" Type="http://schemas.openxmlformats.org/officeDocument/2006/relationships/image" Target="../media/image2.svg"/><Relationship Id="rId12" Type="http://schemas.openxmlformats.org/officeDocument/2006/relationships/image" Target="../media/image37.png"/><Relationship Id="rId17" Type="http://schemas.openxmlformats.org/officeDocument/2006/relationships/image" Target="../media/image42.svg"/><Relationship Id="rId25" Type="http://schemas.openxmlformats.org/officeDocument/2006/relationships/image" Target="../media/image50.svg"/><Relationship Id="rId33" Type="http://schemas.openxmlformats.org/officeDocument/2006/relationships/image" Target="../media/image58.svg"/><Relationship Id="rId38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8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66.sv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0668000" cy="6858000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05FDA5FE-017F-43F4-A051-7DC04C41CD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376" b="34150"/>
          <a:stretch/>
        </p:blipFill>
        <p:spPr>
          <a:xfrm>
            <a:off x="-653325" y="2341987"/>
            <a:ext cx="5525355" cy="4516015"/>
          </a:xfrm>
          <a:prstGeom prst="rect">
            <a:avLst/>
          </a:prstGeom>
        </p:spPr>
      </p:pic>
      <p:pic>
        <p:nvPicPr>
          <p:cNvPr id="17" name="กราฟิก 16">
            <a:extLst>
              <a:ext uri="{FF2B5EF4-FFF2-40B4-BE49-F238E27FC236}">
                <a16:creationId xmlns:a16="http://schemas.microsoft.com/office/drawing/2014/main" id="{188EA3D6-B2F9-462B-9038-188899776A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52517" r="36950"/>
          <a:stretch/>
        </p:blipFill>
        <p:spPr>
          <a:xfrm>
            <a:off x="6460554" y="0"/>
            <a:ext cx="4207449" cy="3256384"/>
          </a:xfrm>
          <a:prstGeom prst="rect">
            <a:avLst/>
          </a:prstGeom>
        </p:spPr>
      </p:pic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4044A7A3-F294-405F-90D9-24C84CC7CA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7054" y="4952699"/>
            <a:ext cx="1646393" cy="1905303"/>
          </a:xfrm>
          <a:prstGeom prst="rect">
            <a:avLst/>
          </a:prstGeom>
        </p:spPr>
      </p:pic>
      <p:pic>
        <p:nvPicPr>
          <p:cNvPr id="21" name="กราฟิก 20">
            <a:extLst>
              <a:ext uri="{FF2B5EF4-FFF2-40B4-BE49-F238E27FC236}">
                <a16:creationId xmlns:a16="http://schemas.microsoft.com/office/drawing/2014/main" id="{2303005E-5C88-4778-9287-E6B9C02111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0847" y="537678"/>
            <a:ext cx="1752600" cy="1085851"/>
          </a:xfrm>
          <a:prstGeom prst="rect">
            <a:avLst/>
          </a:prstGeom>
        </p:spPr>
      </p:pic>
      <p:pic>
        <p:nvPicPr>
          <p:cNvPr id="36" name="กราฟิก 35">
            <a:extLst>
              <a:ext uri="{FF2B5EF4-FFF2-40B4-BE49-F238E27FC236}">
                <a16:creationId xmlns:a16="http://schemas.microsoft.com/office/drawing/2014/main" id="{948A3E70-AA32-415A-9F92-D9535F8D43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05912" y="5034547"/>
            <a:ext cx="1244567" cy="1133549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5442459" y="3144315"/>
            <a:ext cx="342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</a:t>
            </a:r>
          </a:p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Presentation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E9246372-E0F8-41D4-B7B3-9F8E9EFA5EAE}"/>
              </a:ext>
            </a:extLst>
          </p:cNvPr>
          <p:cNvSpPr txBox="1"/>
          <p:nvPr/>
        </p:nvSpPr>
        <p:spPr>
          <a:xfrm>
            <a:off x="5512380" y="4265718"/>
            <a:ext cx="342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TIitle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sed diam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600" b="1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endParaRPr lang="th-TH" sz="16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3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กราฟิก 10">
            <a:extLst>
              <a:ext uri="{FF2B5EF4-FFF2-40B4-BE49-F238E27FC236}">
                <a16:creationId xmlns:a16="http://schemas.microsoft.com/office/drawing/2014/main" id="{4DE13C24-FEEF-4B89-A03F-047BFB671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779" y="1534368"/>
            <a:ext cx="7683367" cy="2809679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774475" y="5542526"/>
            <a:ext cx="7815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FF5967C3-F439-4A5C-9B5E-DB89DFED39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0779" y="2450198"/>
            <a:ext cx="7683367" cy="2457723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733EFF8-081C-4C10-927D-5BBAC6475887}"/>
              </a:ext>
            </a:extLst>
          </p:cNvPr>
          <p:cNvGrpSpPr/>
          <p:nvPr/>
        </p:nvGrpSpPr>
        <p:grpSpPr>
          <a:xfrm>
            <a:off x="5848407" y="1076396"/>
            <a:ext cx="2157372" cy="1046441"/>
            <a:chOff x="3194689" y="2268212"/>
            <a:chExt cx="2157372" cy="1046440"/>
          </a:xfrm>
        </p:grpSpPr>
        <p:sp>
          <p:nvSpPr>
            <p:cNvPr id="33" name="กล่องข้อความ 32">
              <a:extLst>
                <a:ext uri="{FF2B5EF4-FFF2-40B4-BE49-F238E27FC236}">
                  <a16:creationId xmlns:a16="http://schemas.microsoft.com/office/drawing/2014/main" id="{2667DC35-A0FB-4589-BDD3-7A91F290F0B9}"/>
                </a:ext>
              </a:extLst>
            </p:cNvPr>
            <p:cNvSpPr txBox="1"/>
            <p:nvPr/>
          </p:nvSpPr>
          <p:spPr>
            <a:xfrm>
              <a:off x="3194689" y="2268212"/>
              <a:ext cx="215737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00B0F0"/>
                  </a:solidFill>
                  <a:latin typeface="Montserrat" panose="00000500000000000000" pitchFamily="2" charset="0"/>
                </a:rPr>
                <a:t>45%</a:t>
              </a:r>
              <a:endParaRPr lang="th-TH" sz="4800" b="1" dirty="0">
                <a:solidFill>
                  <a:srgbClr val="00B0F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D52B4939-8E24-4471-BCEF-1A523F0EE08A}"/>
                </a:ext>
              </a:extLst>
            </p:cNvPr>
            <p:cNvSpPr txBox="1"/>
            <p:nvPr/>
          </p:nvSpPr>
          <p:spPr>
            <a:xfrm>
              <a:off x="3222428" y="2883765"/>
              <a:ext cx="16500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Lorem ipsum dolor sit </a:t>
              </a:r>
              <a:r>
                <a:rPr lang="en-US" sz="1100" dirty="0" err="1">
                  <a:solidFill>
                    <a:schemeClr val="bg1"/>
                  </a:solidFill>
                  <a:latin typeface="Montserrat" panose="00000500000000000000" pitchFamily="2" charset="0"/>
                </a:rPr>
                <a:t>amet</a:t>
              </a:r>
              <a:r>
                <a:rPr lang="en-US" sz="11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, </a:t>
              </a:r>
              <a:endParaRPr lang="th-TH" sz="11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FE34742-1C64-470A-81E1-ADAA558F5ADF}"/>
              </a:ext>
            </a:extLst>
          </p:cNvPr>
          <p:cNvSpPr txBox="1"/>
          <p:nvPr/>
        </p:nvSpPr>
        <p:spPr>
          <a:xfrm>
            <a:off x="774474" y="1153499"/>
            <a:ext cx="2248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24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กราฟิก 5">
            <a:extLst>
              <a:ext uri="{FF2B5EF4-FFF2-40B4-BE49-F238E27FC236}">
                <a16:creationId xmlns:a16="http://schemas.microsoft.com/office/drawing/2014/main" id="{95D274D8-AA3E-4004-9942-2D56007D8D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779" y="3503787"/>
            <a:ext cx="7683367" cy="1556956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ABF57825-E126-46D6-BDA2-D0C11CD133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0779" y="5155462"/>
            <a:ext cx="7683367" cy="293303"/>
          </a:xfrm>
          <a:prstGeom prst="rect">
            <a:avLst/>
          </a:prstGeom>
        </p:spPr>
      </p:pic>
      <p:pic>
        <p:nvPicPr>
          <p:cNvPr id="13" name="กราฟิก 12">
            <a:extLst>
              <a:ext uri="{FF2B5EF4-FFF2-40B4-BE49-F238E27FC236}">
                <a16:creationId xmlns:a16="http://schemas.microsoft.com/office/drawing/2014/main" id="{57BDC2B0-09D3-4E83-970A-0D0A9D9557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19897" y="360397"/>
            <a:ext cx="1112177" cy="6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7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260654" cy="6858000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1201315" y="4176663"/>
            <a:ext cx="6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70%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2667DC35-A0FB-4589-BDD3-7A91F290F0B9}"/>
              </a:ext>
            </a:extLst>
          </p:cNvPr>
          <p:cNvSpPr txBox="1"/>
          <p:nvPr/>
        </p:nvSpPr>
        <p:spPr>
          <a:xfrm>
            <a:off x="2266124" y="1554548"/>
            <a:ext cx="135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3</a:t>
            </a:r>
            <a:endParaRPr lang="th-TH" sz="4800" b="1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52B4939-8E24-4471-BCEF-1A523F0EE08A}"/>
              </a:ext>
            </a:extLst>
          </p:cNvPr>
          <p:cNvSpPr txBox="1"/>
          <p:nvPr/>
        </p:nvSpPr>
        <p:spPr>
          <a:xfrm>
            <a:off x="2132955" y="2170102"/>
            <a:ext cx="1650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01C87EF5-EFA9-4275-8742-B041B8AD2FA5}"/>
              </a:ext>
            </a:extLst>
          </p:cNvPr>
          <p:cNvSpPr txBox="1"/>
          <p:nvPr/>
        </p:nvSpPr>
        <p:spPr>
          <a:xfrm>
            <a:off x="5368286" y="1049463"/>
            <a:ext cx="130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0CFADB2F-60C5-495F-9D1E-140CFE189909}"/>
              </a:ext>
            </a:extLst>
          </p:cNvPr>
          <p:cNvSpPr txBox="1"/>
          <p:nvPr/>
        </p:nvSpPr>
        <p:spPr>
          <a:xfrm>
            <a:off x="5368288" y="3457407"/>
            <a:ext cx="3424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52DA2CD8-BF84-4726-BA0D-9066E50A1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4832" y="718047"/>
            <a:ext cx="3016848" cy="3016848"/>
          </a:xfrm>
          <a:prstGeom prst="rect">
            <a:avLst/>
          </a:prstGeom>
        </p:spPr>
      </p:pic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FE34742-1C64-470A-81E1-ADAA558F5ADF}"/>
              </a:ext>
            </a:extLst>
          </p:cNvPr>
          <p:cNvSpPr txBox="1"/>
          <p:nvPr/>
        </p:nvSpPr>
        <p:spPr>
          <a:xfrm>
            <a:off x="286821" y="1049463"/>
            <a:ext cx="13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54DC8636-FAC8-411A-956D-87E9026DB634}"/>
              </a:ext>
            </a:extLst>
          </p:cNvPr>
          <p:cNvSpPr txBox="1"/>
          <p:nvPr/>
        </p:nvSpPr>
        <p:spPr>
          <a:xfrm>
            <a:off x="2822599" y="4176663"/>
            <a:ext cx="6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80%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C02BBCD3-1604-453B-B44B-9E0557E5357C}"/>
              </a:ext>
            </a:extLst>
          </p:cNvPr>
          <p:cNvSpPr txBox="1"/>
          <p:nvPr/>
        </p:nvSpPr>
        <p:spPr>
          <a:xfrm>
            <a:off x="4427447" y="4176663"/>
            <a:ext cx="6004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85%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6FF07AFA-2BDD-48E1-AC03-4F9B2CC8F676}"/>
              </a:ext>
            </a:extLst>
          </p:cNvPr>
          <p:cNvSpPr/>
          <p:nvPr/>
        </p:nvSpPr>
        <p:spPr>
          <a:xfrm>
            <a:off x="830394" y="4176662"/>
            <a:ext cx="261611" cy="26161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วงรี 23">
            <a:extLst>
              <a:ext uri="{FF2B5EF4-FFF2-40B4-BE49-F238E27FC236}">
                <a16:creationId xmlns:a16="http://schemas.microsoft.com/office/drawing/2014/main" id="{C470F1E8-087A-47FD-AFB1-728D3F967EF8}"/>
              </a:ext>
            </a:extLst>
          </p:cNvPr>
          <p:cNvSpPr/>
          <p:nvPr/>
        </p:nvSpPr>
        <p:spPr>
          <a:xfrm>
            <a:off x="2494959" y="4176662"/>
            <a:ext cx="261611" cy="261611"/>
          </a:xfrm>
          <a:prstGeom prst="ellipse">
            <a:avLst/>
          </a:prstGeom>
          <a:solidFill>
            <a:srgbClr val="9B5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วงรี 24">
            <a:extLst>
              <a:ext uri="{FF2B5EF4-FFF2-40B4-BE49-F238E27FC236}">
                <a16:creationId xmlns:a16="http://schemas.microsoft.com/office/drawing/2014/main" id="{C3AE9503-09B8-4648-B126-F75D36145C0F}"/>
              </a:ext>
            </a:extLst>
          </p:cNvPr>
          <p:cNvSpPr/>
          <p:nvPr/>
        </p:nvSpPr>
        <p:spPr>
          <a:xfrm>
            <a:off x="4099807" y="4176662"/>
            <a:ext cx="261611" cy="261611"/>
          </a:xfrm>
          <a:prstGeom prst="ellipse">
            <a:avLst/>
          </a:prstGeom>
          <a:solidFill>
            <a:srgbClr val="71C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17832BB2-2414-4BD0-8531-930DFC511B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0929" y="4882653"/>
            <a:ext cx="1257300" cy="1257300"/>
          </a:xfrm>
          <a:prstGeom prst="rect">
            <a:avLst/>
          </a:prstGeom>
        </p:spPr>
      </p:pic>
      <p:pic>
        <p:nvPicPr>
          <p:cNvPr id="11" name="กราฟิก 10">
            <a:extLst>
              <a:ext uri="{FF2B5EF4-FFF2-40B4-BE49-F238E27FC236}">
                <a16:creationId xmlns:a16="http://schemas.microsoft.com/office/drawing/2014/main" id="{7D4AAC3F-FFE9-47B8-90F5-DD35559848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7368" y="4878433"/>
            <a:ext cx="1266825" cy="1257300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652B47DB-B11C-46CD-A769-04511B0B3E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56732" y="4862098"/>
            <a:ext cx="1266825" cy="1266825"/>
          </a:xfrm>
          <a:prstGeom prst="rect">
            <a:avLst/>
          </a:prstGeom>
        </p:spPr>
      </p:pic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9E08A712-2A5B-4381-BF6B-15DC387E6783}"/>
              </a:ext>
            </a:extLst>
          </p:cNvPr>
          <p:cNvGrpSpPr/>
          <p:nvPr/>
        </p:nvGrpSpPr>
        <p:grpSpPr>
          <a:xfrm>
            <a:off x="536575" y="5133632"/>
            <a:ext cx="1650067" cy="713474"/>
            <a:chOff x="1726704" y="5251632"/>
            <a:chExt cx="1650066" cy="713473"/>
          </a:xfrm>
        </p:grpSpPr>
        <p:sp>
          <p:nvSpPr>
            <p:cNvPr id="34" name="กล่องข้อความ 33">
              <a:extLst>
                <a:ext uri="{FF2B5EF4-FFF2-40B4-BE49-F238E27FC236}">
                  <a16:creationId xmlns:a16="http://schemas.microsoft.com/office/drawing/2014/main" id="{85BAA041-81D0-40AA-AADE-AAAC821BA1A1}"/>
                </a:ext>
              </a:extLst>
            </p:cNvPr>
            <p:cNvSpPr txBox="1"/>
            <p:nvPr/>
          </p:nvSpPr>
          <p:spPr>
            <a:xfrm>
              <a:off x="1876423" y="5251632"/>
              <a:ext cx="135062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B0F0"/>
                  </a:solidFill>
                  <a:latin typeface="Montserrat" panose="00000500000000000000" pitchFamily="2" charset="0"/>
                </a:rPr>
                <a:t>50</a:t>
              </a:r>
              <a:endParaRPr lang="th-TH" sz="3600" b="1" dirty="0">
                <a:solidFill>
                  <a:srgbClr val="00B0F0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5" name="กล่องข้อความ 34">
              <a:extLst>
                <a:ext uri="{FF2B5EF4-FFF2-40B4-BE49-F238E27FC236}">
                  <a16:creationId xmlns:a16="http://schemas.microsoft.com/office/drawing/2014/main" id="{119A9714-2D71-4150-9877-5B54D9B722A9}"/>
                </a:ext>
              </a:extLst>
            </p:cNvPr>
            <p:cNvSpPr txBox="1"/>
            <p:nvPr/>
          </p:nvSpPr>
          <p:spPr>
            <a:xfrm>
              <a:off x="1726704" y="5718884"/>
              <a:ext cx="1650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Lorem ipsum</a:t>
              </a:r>
              <a:endParaRPr lang="th-TH" sz="10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36" name="กลุ่ม 35">
            <a:extLst>
              <a:ext uri="{FF2B5EF4-FFF2-40B4-BE49-F238E27FC236}">
                <a16:creationId xmlns:a16="http://schemas.microsoft.com/office/drawing/2014/main" id="{9AA8C1BD-8554-4C56-999E-6E4829312F33}"/>
              </a:ext>
            </a:extLst>
          </p:cNvPr>
          <p:cNvGrpSpPr/>
          <p:nvPr/>
        </p:nvGrpSpPr>
        <p:grpSpPr>
          <a:xfrm>
            <a:off x="2079432" y="5133632"/>
            <a:ext cx="1650067" cy="713474"/>
            <a:chOff x="1726704" y="5251632"/>
            <a:chExt cx="1650066" cy="713473"/>
          </a:xfrm>
        </p:grpSpPr>
        <p:sp>
          <p:nvSpPr>
            <p:cNvPr id="37" name="กล่องข้อความ 36">
              <a:extLst>
                <a:ext uri="{FF2B5EF4-FFF2-40B4-BE49-F238E27FC236}">
                  <a16:creationId xmlns:a16="http://schemas.microsoft.com/office/drawing/2014/main" id="{4D074FBC-6600-4E86-B361-67D5B34A4D71}"/>
                </a:ext>
              </a:extLst>
            </p:cNvPr>
            <p:cNvSpPr txBox="1"/>
            <p:nvPr/>
          </p:nvSpPr>
          <p:spPr>
            <a:xfrm>
              <a:off x="1876423" y="5251632"/>
              <a:ext cx="135062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9B519F"/>
                  </a:solidFill>
                  <a:latin typeface="Montserrat" panose="00000500000000000000" pitchFamily="2" charset="0"/>
                </a:rPr>
                <a:t>50</a:t>
              </a:r>
              <a:endParaRPr lang="th-TH" sz="3600" b="1" dirty="0">
                <a:solidFill>
                  <a:srgbClr val="9B519F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38" name="กล่องข้อความ 37">
              <a:extLst>
                <a:ext uri="{FF2B5EF4-FFF2-40B4-BE49-F238E27FC236}">
                  <a16:creationId xmlns:a16="http://schemas.microsoft.com/office/drawing/2014/main" id="{B266D273-DBF9-492C-8E28-62573BDA59E3}"/>
                </a:ext>
              </a:extLst>
            </p:cNvPr>
            <p:cNvSpPr txBox="1"/>
            <p:nvPr/>
          </p:nvSpPr>
          <p:spPr>
            <a:xfrm>
              <a:off x="1726704" y="5718884"/>
              <a:ext cx="1650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Lorem ipsum</a:t>
              </a:r>
              <a:endParaRPr lang="th-TH" sz="10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192107C1-EDAA-4FA7-9576-03DDB462FBC8}"/>
              </a:ext>
            </a:extLst>
          </p:cNvPr>
          <p:cNvGrpSpPr/>
          <p:nvPr/>
        </p:nvGrpSpPr>
        <p:grpSpPr>
          <a:xfrm>
            <a:off x="3721113" y="5133632"/>
            <a:ext cx="1650067" cy="713474"/>
            <a:chOff x="1726704" y="5251632"/>
            <a:chExt cx="1650066" cy="713473"/>
          </a:xfrm>
        </p:grpSpPr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id="{4D7B9060-A61A-4B3F-8334-0D7C068E4995}"/>
                </a:ext>
              </a:extLst>
            </p:cNvPr>
            <p:cNvSpPr txBox="1"/>
            <p:nvPr/>
          </p:nvSpPr>
          <p:spPr>
            <a:xfrm>
              <a:off x="1876423" y="5251632"/>
              <a:ext cx="135062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71C9C1"/>
                  </a:solidFill>
                  <a:latin typeface="Montserrat" panose="00000500000000000000" pitchFamily="2" charset="0"/>
                </a:rPr>
                <a:t>50</a:t>
              </a:r>
              <a:endParaRPr lang="th-TH" sz="3600" b="1" dirty="0">
                <a:solidFill>
                  <a:srgbClr val="71C9C1"/>
                </a:solidFill>
                <a:latin typeface="Montserrat" panose="00000500000000000000" pitchFamily="2" charset="0"/>
              </a:endParaRPr>
            </a:p>
          </p:txBody>
        </p:sp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6DA50EDC-FCF5-4F4C-8CC5-F52B96E9A004}"/>
                </a:ext>
              </a:extLst>
            </p:cNvPr>
            <p:cNvSpPr txBox="1"/>
            <p:nvPr/>
          </p:nvSpPr>
          <p:spPr>
            <a:xfrm>
              <a:off x="1726704" y="5718884"/>
              <a:ext cx="16500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Lorem ipsum</a:t>
              </a:r>
              <a:endParaRPr lang="th-TH" sz="1000" dirty="0">
                <a:solidFill>
                  <a:schemeClr val="bg1"/>
                </a:solidFill>
                <a:latin typeface="Montserrat" panose="00000500000000000000" pitchFamily="2" charset="0"/>
              </a:endParaRPr>
            </a:p>
          </p:txBody>
        </p:sp>
      </p:grpSp>
      <p:pic>
        <p:nvPicPr>
          <p:cNvPr id="18" name="กราฟิก 17">
            <a:extLst>
              <a:ext uri="{FF2B5EF4-FFF2-40B4-BE49-F238E27FC236}">
                <a16:creationId xmlns:a16="http://schemas.microsoft.com/office/drawing/2014/main" id="{458B9B7E-8D11-447A-9708-E8BB310ACED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11856" y="1906740"/>
            <a:ext cx="3288182" cy="1131721"/>
          </a:xfrm>
          <a:prstGeom prst="rect">
            <a:avLst/>
          </a:prstGeom>
        </p:spPr>
      </p:pic>
      <p:pic>
        <p:nvPicPr>
          <p:cNvPr id="20" name="กราฟิก 19">
            <a:extLst>
              <a:ext uri="{FF2B5EF4-FFF2-40B4-BE49-F238E27FC236}">
                <a16:creationId xmlns:a16="http://schemas.microsoft.com/office/drawing/2014/main" id="{6EAD5320-9A64-41E5-A219-636D015596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04008" y="1928512"/>
            <a:ext cx="3288182" cy="1019505"/>
          </a:xfrm>
          <a:prstGeom prst="rect">
            <a:avLst/>
          </a:prstGeom>
        </p:spPr>
      </p:pic>
      <p:pic>
        <p:nvPicPr>
          <p:cNvPr id="26" name="กราฟิก 25">
            <a:extLst>
              <a:ext uri="{FF2B5EF4-FFF2-40B4-BE49-F238E27FC236}">
                <a16:creationId xmlns:a16="http://schemas.microsoft.com/office/drawing/2014/main" id="{30EC6610-1C42-4825-898F-E1110F5D06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11856" y="1877751"/>
            <a:ext cx="3288182" cy="1227799"/>
          </a:xfrm>
          <a:prstGeom prst="rect">
            <a:avLst/>
          </a:prstGeom>
        </p:spPr>
      </p:pic>
      <p:pic>
        <p:nvPicPr>
          <p:cNvPr id="29" name="กราฟิก 28">
            <a:extLst>
              <a:ext uri="{FF2B5EF4-FFF2-40B4-BE49-F238E27FC236}">
                <a16:creationId xmlns:a16="http://schemas.microsoft.com/office/drawing/2014/main" id="{6952B3E7-7A01-4B9C-8C71-52B659473A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19337" y="3881411"/>
            <a:ext cx="3288182" cy="1518522"/>
          </a:xfrm>
          <a:prstGeom prst="rect">
            <a:avLst/>
          </a:prstGeom>
        </p:spPr>
      </p:pic>
      <p:pic>
        <p:nvPicPr>
          <p:cNvPr id="31" name="กราฟิก 30">
            <a:extLst>
              <a:ext uri="{FF2B5EF4-FFF2-40B4-BE49-F238E27FC236}">
                <a16:creationId xmlns:a16="http://schemas.microsoft.com/office/drawing/2014/main" id="{98063391-41CE-4D0D-B59E-9E6D2869F53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15051" y="5546948"/>
            <a:ext cx="695325" cy="295275"/>
          </a:xfrm>
          <a:prstGeom prst="rect">
            <a:avLst/>
          </a:prstGeom>
        </p:spPr>
      </p:pic>
      <p:pic>
        <p:nvPicPr>
          <p:cNvPr id="43" name="กราฟิก 42">
            <a:extLst>
              <a:ext uri="{FF2B5EF4-FFF2-40B4-BE49-F238E27FC236}">
                <a16:creationId xmlns:a16="http://schemas.microsoft.com/office/drawing/2014/main" id="{7B6D3F30-C3A6-4263-9A49-422257AF59C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691222" y="5527923"/>
            <a:ext cx="695325" cy="295275"/>
          </a:xfrm>
          <a:prstGeom prst="rect">
            <a:avLst/>
          </a:prstGeom>
        </p:spPr>
      </p:pic>
      <p:pic>
        <p:nvPicPr>
          <p:cNvPr id="45" name="กราฟิก 44">
            <a:extLst>
              <a:ext uri="{FF2B5EF4-FFF2-40B4-BE49-F238E27FC236}">
                <a16:creationId xmlns:a16="http://schemas.microsoft.com/office/drawing/2014/main" id="{018EEA13-0E07-4B61-BD73-F9321E60D62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444603" y="5524526"/>
            <a:ext cx="695325" cy="295275"/>
          </a:xfrm>
          <a:prstGeom prst="rect">
            <a:avLst/>
          </a:prstGeom>
        </p:spPr>
      </p:pic>
      <p:sp>
        <p:nvSpPr>
          <p:cNvPr id="56" name="กล่องข้อความ 55">
            <a:extLst>
              <a:ext uri="{FF2B5EF4-FFF2-40B4-BE49-F238E27FC236}">
                <a16:creationId xmlns:a16="http://schemas.microsoft.com/office/drawing/2014/main" id="{75D96F7E-2F4A-4BFB-BDC1-D8408E844F2A}"/>
              </a:ext>
            </a:extLst>
          </p:cNvPr>
          <p:cNvSpPr txBox="1"/>
          <p:nvPr/>
        </p:nvSpPr>
        <p:spPr>
          <a:xfrm>
            <a:off x="5389674" y="5882216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C4873366-FD44-4FC1-B061-8271546B4FD2}"/>
              </a:ext>
            </a:extLst>
          </p:cNvPr>
          <p:cNvSpPr txBox="1"/>
          <p:nvPr/>
        </p:nvSpPr>
        <p:spPr>
          <a:xfrm>
            <a:off x="6603510" y="5882216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กล่องข้อความ 60">
            <a:extLst>
              <a:ext uri="{FF2B5EF4-FFF2-40B4-BE49-F238E27FC236}">
                <a16:creationId xmlns:a16="http://schemas.microsoft.com/office/drawing/2014/main" id="{0F9AC812-C4D9-48DD-89EC-EE281D70EA43}"/>
              </a:ext>
            </a:extLst>
          </p:cNvPr>
          <p:cNvSpPr txBox="1"/>
          <p:nvPr/>
        </p:nvSpPr>
        <p:spPr>
          <a:xfrm>
            <a:off x="7875242" y="5882216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2" name="กล่องข้อความ 61">
            <a:extLst>
              <a:ext uri="{FF2B5EF4-FFF2-40B4-BE49-F238E27FC236}">
                <a16:creationId xmlns:a16="http://schemas.microsoft.com/office/drawing/2014/main" id="{4D8F58AD-CF83-4207-B54F-833B1FE82D3E}"/>
              </a:ext>
            </a:extLst>
          </p:cNvPr>
          <p:cNvSpPr txBox="1"/>
          <p:nvPr/>
        </p:nvSpPr>
        <p:spPr>
          <a:xfrm>
            <a:off x="7841058" y="5602126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30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3" name="กล่องข้อความ 62">
            <a:extLst>
              <a:ext uri="{FF2B5EF4-FFF2-40B4-BE49-F238E27FC236}">
                <a16:creationId xmlns:a16="http://schemas.microsoft.com/office/drawing/2014/main" id="{2A20F366-39E5-476C-95FD-CFEFE9BDA1C7}"/>
              </a:ext>
            </a:extLst>
          </p:cNvPr>
          <p:cNvSpPr txBox="1"/>
          <p:nvPr/>
        </p:nvSpPr>
        <p:spPr>
          <a:xfrm>
            <a:off x="6600359" y="5585034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40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298AF713-1F07-4084-942A-63284C260CB6}"/>
              </a:ext>
            </a:extLst>
          </p:cNvPr>
          <p:cNvSpPr txBox="1"/>
          <p:nvPr/>
        </p:nvSpPr>
        <p:spPr>
          <a:xfrm>
            <a:off x="5368286" y="5585034"/>
            <a:ext cx="870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Montserrat" panose="00000500000000000000" pitchFamily="2" charset="0"/>
              </a:rPr>
              <a:t>80</a:t>
            </a:r>
            <a:endParaRPr lang="th-TH" sz="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2" name="กราฟิก 41">
            <a:extLst>
              <a:ext uri="{FF2B5EF4-FFF2-40B4-BE49-F238E27FC236}">
                <a16:creationId xmlns:a16="http://schemas.microsoft.com/office/drawing/2014/main" id="{F1AB5A9B-7B82-47B1-928D-8234FF987D9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519897" y="360397"/>
            <a:ext cx="1112177" cy="6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9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4F81CFD4-03D3-4DCD-A0DE-7FA4046503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2267" t="38654" r="14967" b="23301"/>
          <a:stretch/>
        </p:blipFill>
        <p:spPr>
          <a:xfrm>
            <a:off x="-1543816" y="0"/>
            <a:ext cx="12191999" cy="6858000"/>
          </a:xfrm>
          <a:prstGeom prst="rect">
            <a:avLst/>
          </a:prstGeom>
        </p:spPr>
      </p:pic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267B8CCC-59A1-4AE2-84B1-78B4E46ED3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80408" y="616272"/>
            <a:ext cx="2711807" cy="2711807"/>
          </a:xfrm>
          <a:prstGeom prst="rect">
            <a:avLst/>
          </a:prstGeom>
        </p:spPr>
      </p:pic>
      <p:pic>
        <p:nvPicPr>
          <p:cNvPr id="7" name="กราฟิก 6">
            <a:extLst>
              <a:ext uri="{FF2B5EF4-FFF2-40B4-BE49-F238E27FC236}">
                <a16:creationId xmlns:a16="http://schemas.microsoft.com/office/drawing/2014/main" id="{05D91775-2F57-4F90-A7EC-8808DCAB9B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65049" y="615823"/>
            <a:ext cx="2711807" cy="2711807"/>
          </a:xfrm>
          <a:prstGeom prst="rect">
            <a:avLst/>
          </a:prstGeom>
        </p:spPr>
      </p:pic>
      <p:pic>
        <p:nvPicPr>
          <p:cNvPr id="10" name="กราฟิก 9">
            <a:extLst>
              <a:ext uri="{FF2B5EF4-FFF2-40B4-BE49-F238E27FC236}">
                <a16:creationId xmlns:a16="http://schemas.microsoft.com/office/drawing/2014/main" id="{A44647B3-1B65-43D4-B39A-3A8400E583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80408" y="3488095"/>
            <a:ext cx="2711807" cy="2711807"/>
          </a:xfrm>
          <a:prstGeom prst="rect">
            <a:avLst/>
          </a:prstGeom>
        </p:spPr>
      </p:pic>
      <p:pic>
        <p:nvPicPr>
          <p:cNvPr id="13" name="กราฟิก 12">
            <a:extLst>
              <a:ext uri="{FF2B5EF4-FFF2-40B4-BE49-F238E27FC236}">
                <a16:creationId xmlns:a16="http://schemas.microsoft.com/office/drawing/2014/main" id="{2C1E3019-EDEC-4E49-8378-5BF0225CB6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65048" y="3487646"/>
            <a:ext cx="2711807" cy="2711807"/>
          </a:xfrm>
          <a:prstGeom prst="rect">
            <a:avLst/>
          </a:prstGeom>
        </p:spPr>
      </p:pic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509D311F-BCD4-4B5D-82B4-7324130D6A48}"/>
              </a:ext>
            </a:extLst>
          </p:cNvPr>
          <p:cNvSpPr txBox="1"/>
          <p:nvPr/>
        </p:nvSpPr>
        <p:spPr>
          <a:xfrm>
            <a:off x="2803923" y="2548659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01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DA9ACD56-D684-4679-B444-14CC35C48F46}"/>
              </a:ext>
            </a:extLst>
          </p:cNvPr>
          <p:cNvSpPr txBox="1"/>
          <p:nvPr/>
        </p:nvSpPr>
        <p:spPr>
          <a:xfrm>
            <a:off x="2251457" y="1502365"/>
            <a:ext cx="19697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1EB1AA0C-E452-425A-86CD-DB223AFA818B}"/>
              </a:ext>
            </a:extLst>
          </p:cNvPr>
          <p:cNvSpPr txBox="1"/>
          <p:nvPr/>
        </p:nvSpPr>
        <p:spPr>
          <a:xfrm>
            <a:off x="5907645" y="2548659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02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808224A3-0490-4578-8332-9F0D2865E106}"/>
              </a:ext>
            </a:extLst>
          </p:cNvPr>
          <p:cNvSpPr txBox="1"/>
          <p:nvPr/>
        </p:nvSpPr>
        <p:spPr>
          <a:xfrm>
            <a:off x="2803923" y="3721750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03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4" name="กล่องข้อความ 53">
            <a:extLst>
              <a:ext uri="{FF2B5EF4-FFF2-40B4-BE49-F238E27FC236}">
                <a16:creationId xmlns:a16="http://schemas.microsoft.com/office/drawing/2014/main" id="{AEB52029-1136-4C50-866E-CBBB7562C0B4}"/>
              </a:ext>
            </a:extLst>
          </p:cNvPr>
          <p:cNvSpPr txBox="1"/>
          <p:nvPr/>
        </p:nvSpPr>
        <p:spPr>
          <a:xfrm>
            <a:off x="5765094" y="3721750"/>
            <a:ext cx="2157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489C95"/>
                </a:solidFill>
                <a:latin typeface="Montserrat" panose="00000500000000000000" pitchFamily="2" charset="0"/>
              </a:rPr>
              <a:t>04</a:t>
            </a:r>
            <a:endParaRPr lang="th-TH" sz="3600" b="1" dirty="0">
              <a:solidFill>
                <a:srgbClr val="489C95"/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4A552815-9F9A-423B-A509-4787B008C955}"/>
              </a:ext>
            </a:extLst>
          </p:cNvPr>
          <p:cNvSpPr txBox="1"/>
          <p:nvPr/>
        </p:nvSpPr>
        <p:spPr>
          <a:xfrm>
            <a:off x="5136098" y="1502365"/>
            <a:ext cx="19697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7" name="กล่องข้อความ 56">
            <a:extLst>
              <a:ext uri="{FF2B5EF4-FFF2-40B4-BE49-F238E27FC236}">
                <a16:creationId xmlns:a16="http://schemas.microsoft.com/office/drawing/2014/main" id="{C3022384-9968-4662-AC25-9DF25FD0DB35}"/>
              </a:ext>
            </a:extLst>
          </p:cNvPr>
          <p:cNvSpPr txBox="1"/>
          <p:nvPr/>
        </p:nvSpPr>
        <p:spPr>
          <a:xfrm>
            <a:off x="2251457" y="4814405"/>
            <a:ext cx="19697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DBD91692-EBEF-4325-B004-EAC4A9EB766F}"/>
              </a:ext>
            </a:extLst>
          </p:cNvPr>
          <p:cNvSpPr txBox="1"/>
          <p:nvPr/>
        </p:nvSpPr>
        <p:spPr>
          <a:xfrm>
            <a:off x="5136098" y="4814405"/>
            <a:ext cx="196970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276364F9-E256-49C8-A9AF-B84680086658}"/>
              </a:ext>
            </a:extLst>
          </p:cNvPr>
          <p:cNvSpPr txBox="1"/>
          <p:nvPr/>
        </p:nvSpPr>
        <p:spPr>
          <a:xfrm>
            <a:off x="2251459" y="1188993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5" name="กล่องข้อความ 64">
            <a:extLst>
              <a:ext uri="{FF2B5EF4-FFF2-40B4-BE49-F238E27FC236}">
                <a16:creationId xmlns:a16="http://schemas.microsoft.com/office/drawing/2014/main" id="{811978DF-C1B9-40B7-89C6-8BCE6AD3CFA4}"/>
              </a:ext>
            </a:extLst>
          </p:cNvPr>
          <p:cNvSpPr txBox="1"/>
          <p:nvPr/>
        </p:nvSpPr>
        <p:spPr>
          <a:xfrm>
            <a:off x="5674105" y="1188993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6" name="กล่องข้อความ 65">
            <a:extLst>
              <a:ext uri="{FF2B5EF4-FFF2-40B4-BE49-F238E27FC236}">
                <a16:creationId xmlns:a16="http://schemas.microsoft.com/office/drawing/2014/main" id="{6A59F0A6-200F-4054-9047-CA00B5ACB96F}"/>
              </a:ext>
            </a:extLst>
          </p:cNvPr>
          <p:cNvSpPr txBox="1"/>
          <p:nvPr/>
        </p:nvSpPr>
        <p:spPr>
          <a:xfrm>
            <a:off x="2251459" y="4507405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51378F7C-C95A-4A66-9FE6-8BF1BC87D062}"/>
              </a:ext>
            </a:extLst>
          </p:cNvPr>
          <p:cNvSpPr txBox="1"/>
          <p:nvPr/>
        </p:nvSpPr>
        <p:spPr>
          <a:xfrm>
            <a:off x="5674105" y="4507405"/>
            <a:ext cx="224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bg1"/>
                </a:solidFill>
                <a:latin typeface="Montserrat" panose="00000500000000000000" pitchFamily="2" charset="0"/>
              </a:rPr>
              <a:t>Inforgraphic</a:t>
            </a:r>
            <a:endParaRPr lang="th-TH" sz="18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1" name="กราฟิก 20">
            <a:extLst>
              <a:ext uri="{FF2B5EF4-FFF2-40B4-BE49-F238E27FC236}">
                <a16:creationId xmlns:a16="http://schemas.microsoft.com/office/drawing/2014/main" id="{9B0C3E58-A4E9-4CE6-AF55-C31121D4F0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19897" y="360397"/>
            <a:ext cx="1112177" cy="6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F3DE206F-EBF9-4460-AE54-9A0D579681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4155" r="42048" b="15645"/>
          <a:stretch/>
        </p:blipFill>
        <p:spPr>
          <a:xfrm>
            <a:off x="2966217" y="0"/>
            <a:ext cx="7701784" cy="6858000"/>
          </a:xfrm>
          <a:prstGeom prst="rect">
            <a:avLst/>
          </a:prstGeom>
        </p:spPr>
      </p:pic>
      <p:pic>
        <p:nvPicPr>
          <p:cNvPr id="21" name="กราฟิก 20">
            <a:extLst>
              <a:ext uri="{FF2B5EF4-FFF2-40B4-BE49-F238E27FC236}">
                <a16:creationId xmlns:a16="http://schemas.microsoft.com/office/drawing/2014/main" id="{2303005E-5C88-4778-9287-E6B9C0211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66710" y="360397"/>
            <a:ext cx="1112177" cy="689067"/>
          </a:xfrm>
          <a:prstGeom prst="rect">
            <a:avLst/>
          </a:prstGeom>
        </p:spPr>
      </p:pic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23442683-5E4E-4212-AE81-5D563EB529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1362272"/>
            <a:ext cx="4453813" cy="2369975"/>
          </a:xfrm>
          <a:prstGeom prst="rect">
            <a:avLst/>
          </a:prstGeom>
        </p:spPr>
      </p:pic>
      <p:pic>
        <p:nvPicPr>
          <p:cNvPr id="13" name="กราฟิก 12">
            <a:extLst>
              <a:ext uri="{FF2B5EF4-FFF2-40B4-BE49-F238E27FC236}">
                <a16:creationId xmlns:a16="http://schemas.microsoft.com/office/drawing/2014/main" id="{70D4C7BD-22FC-459B-A380-2E49D5FF4A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" y="3900202"/>
            <a:ext cx="4453813" cy="2369975"/>
          </a:xfrm>
          <a:prstGeom prst="rect">
            <a:avLst/>
          </a:prstGeom>
        </p:spPr>
      </p:pic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D785F6BA-4E74-4AF6-BEC7-57F980AFD2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16834" y="1362272"/>
            <a:ext cx="4453815" cy="2369975"/>
          </a:xfrm>
          <a:prstGeom prst="rect">
            <a:avLst/>
          </a:prstGeom>
        </p:spPr>
      </p:pic>
      <p:pic>
        <p:nvPicPr>
          <p:cNvPr id="16" name="กราฟิก 15">
            <a:extLst>
              <a:ext uri="{FF2B5EF4-FFF2-40B4-BE49-F238E27FC236}">
                <a16:creationId xmlns:a16="http://schemas.microsoft.com/office/drawing/2014/main" id="{A9B60BE4-C355-4D15-8094-AE55DF0890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90184" y="3900202"/>
            <a:ext cx="4453815" cy="2369975"/>
          </a:xfrm>
          <a:prstGeom prst="rect">
            <a:avLst/>
          </a:prstGeom>
        </p:spPr>
      </p:pic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6075B13F-8319-41F8-B976-85A87E940FC9}"/>
              </a:ext>
            </a:extLst>
          </p:cNvPr>
          <p:cNvSpPr txBox="1"/>
          <p:nvPr/>
        </p:nvSpPr>
        <p:spPr>
          <a:xfrm>
            <a:off x="547053" y="631964"/>
            <a:ext cx="451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 Title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BA03A6C-B249-44AC-A4C1-0E6FE2493841}"/>
              </a:ext>
            </a:extLst>
          </p:cNvPr>
          <p:cNvSpPr txBox="1"/>
          <p:nvPr/>
        </p:nvSpPr>
        <p:spPr>
          <a:xfrm>
            <a:off x="318782" y="2015322"/>
            <a:ext cx="38585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0ED80BB6-1E5E-4EB8-9FB5-E9C16A19E350}"/>
              </a:ext>
            </a:extLst>
          </p:cNvPr>
          <p:cNvSpPr txBox="1"/>
          <p:nvPr/>
        </p:nvSpPr>
        <p:spPr>
          <a:xfrm>
            <a:off x="318782" y="4595600"/>
            <a:ext cx="38585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2EEE35F6-2552-462B-A5FF-080AC3A8F682}"/>
              </a:ext>
            </a:extLst>
          </p:cNvPr>
          <p:cNvSpPr txBox="1"/>
          <p:nvPr/>
        </p:nvSpPr>
        <p:spPr>
          <a:xfrm>
            <a:off x="5057249" y="2021976"/>
            <a:ext cx="38585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27B6B90A-EB2D-48F2-B752-3169730033CC}"/>
              </a:ext>
            </a:extLst>
          </p:cNvPr>
          <p:cNvSpPr txBox="1"/>
          <p:nvPr/>
        </p:nvSpPr>
        <p:spPr>
          <a:xfrm>
            <a:off x="5057249" y="4595600"/>
            <a:ext cx="385859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DEAEDB9-0D26-4AFD-85B5-600BA8220E89}"/>
              </a:ext>
            </a:extLst>
          </p:cNvPr>
          <p:cNvSpPr txBox="1"/>
          <p:nvPr/>
        </p:nvSpPr>
        <p:spPr>
          <a:xfrm>
            <a:off x="318781" y="1607702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42C2EC4C-D76B-499F-832D-EF5B9E251B39}"/>
              </a:ext>
            </a:extLst>
          </p:cNvPr>
          <p:cNvSpPr txBox="1"/>
          <p:nvPr/>
        </p:nvSpPr>
        <p:spPr>
          <a:xfrm>
            <a:off x="5057250" y="1607702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493382FA-9B5C-43C1-B0CD-D6E19BF7592B}"/>
              </a:ext>
            </a:extLst>
          </p:cNvPr>
          <p:cNvSpPr txBox="1"/>
          <p:nvPr/>
        </p:nvSpPr>
        <p:spPr>
          <a:xfrm>
            <a:off x="318781" y="4145897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5F00E820-852D-4F46-8922-D1C4C7012D07}"/>
              </a:ext>
            </a:extLst>
          </p:cNvPr>
          <p:cNvSpPr txBox="1"/>
          <p:nvPr/>
        </p:nvSpPr>
        <p:spPr>
          <a:xfrm>
            <a:off x="5057250" y="4145897"/>
            <a:ext cx="14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63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F565294B-9FC1-449B-80B1-EC14C54AF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2542"/>
          <a:stretch/>
        </p:blipFill>
        <p:spPr>
          <a:xfrm>
            <a:off x="6401672" y="0"/>
            <a:ext cx="4266331" cy="6858000"/>
          </a:xfrm>
          <a:prstGeom prst="rect">
            <a:avLst/>
          </a:prstGeom>
        </p:spPr>
      </p:pic>
      <p:pic>
        <p:nvPicPr>
          <p:cNvPr id="7" name="กราฟิก 6">
            <a:extLst>
              <a:ext uri="{FF2B5EF4-FFF2-40B4-BE49-F238E27FC236}">
                <a16:creationId xmlns:a16="http://schemas.microsoft.com/office/drawing/2014/main" id="{F9D508C5-772F-4276-89CC-DFB4FC20AC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174" b="62585"/>
          <a:stretch/>
        </p:blipFill>
        <p:spPr>
          <a:xfrm>
            <a:off x="0" y="4292085"/>
            <a:ext cx="4499596" cy="2565917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1426C2B-A6EE-4EF6-8BD4-A0B74B5A9F35}"/>
              </a:ext>
            </a:extLst>
          </p:cNvPr>
          <p:cNvSpPr txBox="1"/>
          <p:nvPr/>
        </p:nvSpPr>
        <p:spPr>
          <a:xfrm>
            <a:off x="804030" y="715855"/>
            <a:ext cx="6874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About Our Company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607CA55F-75B6-41EB-97E6-D44A06D6A241}"/>
              </a:ext>
            </a:extLst>
          </p:cNvPr>
          <p:cNvSpPr txBox="1"/>
          <p:nvPr/>
        </p:nvSpPr>
        <p:spPr>
          <a:xfrm>
            <a:off x="804029" y="1765304"/>
            <a:ext cx="52189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ectetuer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 ex </a:t>
            </a:r>
            <a:endParaRPr lang="th-TH" sz="11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9AED24FF-F03B-4CF7-AE48-1CD4C64DD2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88344" y="5358883"/>
            <a:ext cx="1112179" cy="6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1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5442459" y="1138412"/>
            <a:ext cx="3424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F809D"/>
                </a:solidFill>
                <a:latin typeface="Montserrat" panose="00000500000000000000" pitchFamily="2" charset="0"/>
              </a:rPr>
              <a:t>Welcom</a:t>
            </a:r>
            <a:endParaRPr lang="en-US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Message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5449079" y="2338741"/>
            <a:ext cx="32531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EC4AD010-233E-47C5-92DB-27F0B9E55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0119" t="53446"/>
          <a:stretch/>
        </p:blipFill>
        <p:spPr>
          <a:xfrm>
            <a:off x="-1523999" y="0"/>
            <a:ext cx="7197753" cy="6569440"/>
          </a:xfrm>
          <a:prstGeom prst="rect">
            <a:avLst/>
          </a:prstGeom>
        </p:spPr>
      </p:pic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715C69A3-550A-4EEE-BAD6-C5479EC34E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9897" y="360397"/>
            <a:ext cx="1112177" cy="6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4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448"/>
            <a:ext cx="10668000" cy="6858000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884663" y="2187036"/>
            <a:ext cx="34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Mission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733660" y="2780521"/>
            <a:ext cx="268265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ectetuer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9541AD4B-C37F-492D-BACB-EFC20C5F3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792" y="903521"/>
            <a:ext cx="1109373" cy="1109373"/>
          </a:xfrm>
          <a:prstGeom prst="rect">
            <a:avLst/>
          </a:prstGeom>
        </p:spPr>
      </p:pic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E09E7788-D3C2-40D4-B425-6F42FC5D65D3}"/>
              </a:ext>
            </a:extLst>
          </p:cNvPr>
          <p:cNvSpPr txBox="1"/>
          <p:nvPr/>
        </p:nvSpPr>
        <p:spPr>
          <a:xfrm>
            <a:off x="3598392" y="2187036"/>
            <a:ext cx="342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Vision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9A3C27B3-C96D-4101-BFA9-6B2BFD86D617}"/>
              </a:ext>
            </a:extLst>
          </p:cNvPr>
          <p:cNvSpPr txBox="1"/>
          <p:nvPr/>
        </p:nvSpPr>
        <p:spPr>
          <a:xfrm>
            <a:off x="3447388" y="2780521"/>
            <a:ext cx="268265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ullamcorper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suscipit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lobortis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nisl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commodo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Duis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iriure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hendrerit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vulputate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molestie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vel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illum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feugiat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vero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eros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accumsan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et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iusto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odio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dignissim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qui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blandit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praesent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luptatum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zzril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delenit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augue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te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feugait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facilisi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cons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ectetuer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กราฟิก 11">
            <a:extLst>
              <a:ext uri="{FF2B5EF4-FFF2-40B4-BE49-F238E27FC236}">
                <a16:creationId xmlns:a16="http://schemas.microsoft.com/office/drawing/2014/main" id="{B8C1DBB5-507F-42BF-A604-86DFFB031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43519" y="903521"/>
            <a:ext cx="1109373" cy="1109373"/>
          </a:xfrm>
          <a:prstGeom prst="rect">
            <a:avLst/>
          </a:prstGeom>
        </p:spPr>
      </p:pic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6605CFF1-543F-4427-9BAA-73716DAF7C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67777" b="52539"/>
          <a:stretch/>
        </p:blipFill>
        <p:spPr>
          <a:xfrm>
            <a:off x="6447039" y="16448"/>
            <a:ext cx="4220961" cy="6858000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FC56FBB1-9620-4268-8722-69B1D5A9E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88344" y="308710"/>
            <a:ext cx="1112179" cy="6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0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417107" y="581044"/>
            <a:ext cx="809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 Model Analysis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1716031" y="3431114"/>
            <a:ext cx="2882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9541AD4B-C37F-492D-BACB-EFC20C5F3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107" y="3235527"/>
            <a:ext cx="849724" cy="849724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D3C52D6A-E8FA-4743-9A61-6A655C4CD543}"/>
              </a:ext>
            </a:extLst>
          </p:cNvPr>
          <p:cNvSpPr txBox="1"/>
          <p:nvPr/>
        </p:nvSpPr>
        <p:spPr>
          <a:xfrm>
            <a:off x="1716032" y="3061780"/>
            <a:ext cx="125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F4048F3-B0C3-460C-B621-3912D6F370EE}"/>
              </a:ext>
            </a:extLst>
          </p:cNvPr>
          <p:cNvSpPr txBox="1"/>
          <p:nvPr/>
        </p:nvSpPr>
        <p:spPr>
          <a:xfrm>
            <a:off x="1709468" y="5011656"/>
            <a:ext cx="2882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กราฟิก 15">
            <a:extLst>
              <a:ext uri="{FF2B5EF4-FFF2-40B4-BE49-F238E27FC236}">
                <a16:creationId xmlns:a16="http://schemas.microsoft.com/office/drawing/2014/main" id="{D2BDBC8E-F7A2-43AC-B710-A17D42391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0544" y="4816068"/>
            <a:ext cx="849724" cy="849724"/>
          </a:xfrm>
          <a:prstGeom prst="rect">
            <a:avLst/>
          </a:prstGeom>
        </p:spPr>
      </p:pic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75C925F8-62C4-4B66-B5B9-2153EAEA0E99}"/>
              </a:ext>
            </a:extLst>
          </p:cNvPr>
          <p:cNvSpPr txBox="1"/>
          <p:nvPr/>
        </p:nvSpPr>
        <p:spPr>
          <a:xfrm>
            <a:off x="1709469" y="4642321"/>
            <a:ext cx="125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165C30ED-5C2B-4902-98FF-4F72AC907A4C}"/>
              </a:ext>
            </a:extLst>
          </p:cNvPr>
          <p:cNvSpPr txBox="1"/>
          <p:nvPr/>
        </p:nvSpPr>
        <p:spPr>
          <a:xfrm>
            <a:off x="6013902" y="3431114"/>
            <a:ext cx="2882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68079577-C6E2-4752-AD0D-C9368EB16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4979" y="3235527"/>
            <a:ext cx="849724" cy="849724"/>
          </a:xfrm>
          <a:prstGeom prst="rect">
            <a:avLst/>
          </a:prstGeom>
        </p:spPr>
      </p:pic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F8FF7B05-7940-4080-B406-23BADEC269B9}"/>
              </a:ext>
            </a:extLst>
          </p:cNvPr>
          <p:cNvSpPr txBox="1"/>
          <p:nvPr/>
        </p:nvSpPr>
        <p:spPr>
          <a:xfrm>
            <a:off x="6013903" y="3061780"/>
            <a:ext cx="125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900BFD4B-13C3-45E0-B6AD-E69B76BFDB59}"/>
              </a:ext>
            </a:extLst>
          </p:cNvPr>
          <p:cNvSpPr txBox="1"/>
          <p:nvPr/>
        </p:nvSpPr>
        <p:spPr>
          <a:xfrm>
            <a:off x="6007340" y="5011656"/>
            <a:ext cx="2882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2" name="กราฟิก 21">
            <a:extLst>
              <a:ext uri="{FF2B5EF4-FFF2-40B4-BE49-F238E27FC236}">
                <a16:creationId xmlns:a16="http://schemas.microsoft.com/office/drawing/2014/main" id="{49C2063C-A714-447F-8210-5EAED1F3A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8416" y="4816068"/>
            <a:ext cx="849724" cy="849724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30A5F64D-5D0C-4B8A-BD26-B3F4650943FD}"/>
              </a:ext>
            </a:extLst>
          </p:cNvPr>
          <p:cNvSpPr txBox="1"/>
          <p:nvPr/>
        </p:nvSpPr>
        <p:spPr>
          <a:xfrm>
            <a:off x="6007339" y="4642321"/>
            <a:ext cx="125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0666A361-229A-45FF-B843-A9DF1A456E9B}"/>
              </a:ext>
            </a:extLst>
          </p:cNvPr>
          <p:cNvSpPr txBox="1"/>
          <p:nvPr/>
        </p:nvSpPr>
        <p:spPr>
          <a:xfrm>
            <a:off x="1716031" y="1919701"/>
            <a:ext cx="2882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5" name="กราฟิก 24">
            <a:extLst>
              <a:ext uri="{FF2B5EF4-FFF2-40B4-BE49-F238E27FC236}">
                <a16:creationId xmlns:a16="http://schemas.microsoft.com/office/drawing/2014/main" id="{30554653-B314-48D9-BBB7-03207B509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107" y="1724113"/>
            <a:ext cx="849724" cy="849724"/>
          </a:xfrm>
          <a:prstGeom prst="rect">
            <a:avLst/>
          </a:prstGeom>
        </p:spPr>
      </p:pic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53976DD6-6EB9-418E-8A1F-852576194DE9}"/>
              </a:ext>
            </a:extLst>
          </p:cNvPr>
          <p:cNvSpPr txBox="1"/>
          <p:nvPr/>
        </p:nvSpPr>
        <p:spPr>
          <a:xfrm>
            <a:off x="1716032" y="1550367"/>
            <a:ext cx="125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79429E2-0D88-4B65-B53F-CCEBCFDDDC1D}"/>
              </a:ext>
            </a:extLst>
          </p:cNvPr>
          <p:cNvSpPr txBox="1"/>
          <p:nvPr/>
        </p:nvSpPr>
        <p:spPr>
          <a:xfrm>
            <a:off x="6013902" y="1919701"/>
            <a:ext cx="2882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29" name="กราฟิก 28">
            <a:extLst>
              <a:ext uri="{FF2B5EF4-FFF2-40B4-BE49-F238E27FC236}">
                <a16:creationId xmlns:a16="http://schemas.microsoft.com/office/drawing/2014/main" id="{198EA552-1146-4F97-899D-79E0DAB085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4979" y="1724113"/>
            <a:ext cx="849724" cy="849724"/>
          </a:xfrm>
          <a:prstGeom prst="rect">
            <a:avLst/>
          </a:prstGeom>
        </p:spPr>
      </p:pic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A3964031-6EC1-4C79-A0FA-BECF4A3638E6}"/>
              </a:ext>
            </a:extLst>
          </p:cNvPr>
          <p:cNvSpPr txBox="1"/>
          <p:nvPr/>
        </p:nvSpPr>
        <p:spPr>
          <a:xfrm>
            <a:off x="6013903" y="1550367"/>
            <a:ext cx="125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B0F0"/>
                </a:solidFill>
                <a:latin typeface="Montserrat" panose="00000500000000000000" pitchFamily="2" charset="0"/>
              </a:rPr>
              <a:t>Subtitles</a:t>
            </a:r>
            <a:endParaRPr lang="th-TH" sz="1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pic>
        <p:nvPicPr>
          <p:cNvPr id="31" name="กราฟิก 30">
            <a:extLst>
              <a:ext uri="{FF2B5EF4-FFF2-40B4-BE49-F238E27FC236}">
                <a16:creationId xmlns:a16="http://schemas.microsoft.com/office/drawing/2014/main" id="{2F73B967-8A98-4181-9BC0-C5CEFDE41E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9897" y="360397"/>
            <a:ext cx="1112177" cy="6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0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651452" y="581044"/>
            <a:ext cx="809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F809D"/>
                </a:solidFill>
                <a:latin typeface="Montserrat" panose="00000500000000000000" pitchFamily="2" charset="0"/>
              </a:rPr>
              <a:t>Business Model Analysis</a:t>
            </a:r>
            <a:endParaRPr lang="th-TH" sz="3600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679429E2-0D88-4B65-B53F-CCEBCFDDDC1D}"/>
              </a:ext>
            </a:extLst>
          </p:cNvPr>
          <p:cNvSpPr txBox="1"/>
          <p:nvPr/>
        </p:nvSpPr>
        <p:spPr>
          <a:xfrm>
            <a:off x="5559125" y="2942711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A3964031-6EC1-4C79-A0FA-BECF4A3638E6}"/>
              </a:ext>
            </a:extLst>
          </p:cNvPr>
          <p:cNvSpPr txBox="1"/>
          <p:nvPr/>
        </p:nvSpPr>
        <p:spPr>
          <a:xfrm>
            <a:off x="5559124" y="2195039"/>
            <a:ext cx="21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Montserrat" panose="00000500000000000000" pitchFamily="2" charset="0"/>
              </a:rPr>
              <a:t>70%</a:t>
            </a:r>
            <a:endParaRPr lang="th-TH" sz="4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5559125" y="4751126"/>
            <a:ext cx="34243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2667DC35-A0FB-4589-BDD3-7A91F290F0B9}"/>
              </a:ext>
            </a:extLst>
          </p:cNvPr>
          <p:cNvSpPr txBox="1"/>
          <p:nvPr/>
        </p:nvSpPr>
        <p:spPr>
          <a:xfrm>
            <a:off x="5559124" y="4003454"/>
            <a:ext cx="21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Montserrat" panose="00000500000000000000" pitchFamily="2" charset="0"/>
              </a:rPr>
              <a:t>90%</a:t>
            </a:r>
            <a:endParaRPr lang="th-TH" sz="4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grpSp>
        <p:nvGrpSpPr>
          <p:cNvPr id="63" name="กลุ่ม 62">
            <a:extLst>
              <a:ext uri="{FF2B5EF4-FFF2-40B4-BE49-F238E27FC236}">
                <a16:creationId xmlns:a16="http://schemas.microsoft.com/office/drawing/2014/main" id="{FC6F5796-0E7A-4F76-A4CB-FC7B75F6F2C2}"/>
              </a:ext>
            </a:extLst>
          </p:cNvPr>
          <p:cNvGrpSpPr/>
          <p:nvPr/>
        </p:nvGrpSpPr>
        <p:grpSpPr>
          <a:xfrm>
            <a:off x="1590378" y="1577963"/>
            <a:ext cx="748913" cy="3133725"/>
            <a:chOff x="1727676" y="1718903"/>
            <a:chExt cx="748913" cy="3133725"/>
          </a:xfrm>
        </p:grpSpPr>
        <p:pic>
          <p:nvPicPr>
            <p:cNvPr id="6" name="กราฟิก 5">
              <a:extLst>
                <a:ext uri="{FF2B5EF4-FFF2-40B4-BE49-F238E27FC236}">
                  <a16:creationId xmlns:a16="http://schemas.microsoft.com/office/drawing/2014/main" id="{98CCC39B-9AE6-4AF1-B559-C90048A2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27676" y="3233378"/>
              <a:ext cx="85725" cy="1619250"/>
            </a:xfrm>
            <a:prstGeom prst="rect">
              <a:avLst/>
            </a:prstGeom>
          </p:spPr>
        </p:pic>
        <p:pic>
          <p:nvPicPr>
            <p:cNvPr id="8" name="กราฟิก 7">
              <a:extLst>
                <a:ext uri="{FF2B5EF4-FFF2-40B4-BE49-F238E27FC236}">
                  <a16:creationId xmlns:a16="http://schemas.microsoft.com/office/drawing/2014/main" id="{00E2D7EB-B395-4615-AC43-A73D6DBD5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90864" y="3233378"/>
              <a:ext cx="85725" cy="1619250"/>
            </a:xfrm>
            <a:prstGeom prst="rect">
              <a:avLst/>
            </a:prstGeom>
          </p:spPr>
        </p:pic>
        <p:pic>
          <p:nvPicPr>
            <p:cNvPr id="10" name="กราฟิก 9">
              <a:extLst>
                <a:ext uri="{FF2B5EF4-FFF2-40B4-BE49-F238E27FC236}">
                  <a16:creationId xmlns:a16="http://schemas.microsoft.com/office/drawing/2014/main" id="{F2B81F61-32E7-4CC1-8FB0-4F471880B3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31473" y="2576153"/>
              <a:ext cx="85725" cy="2276475"/>
            </a:xfrm>
            <a:prstGeom prst="rect">
              <a:avLst/>
            </a:prstGeom>
          </p:spPr>
        </p:pic>
        <p:pic>
          <p:nvPicPr>
            <p:cNvPr id="36" name="กราฟิก 35">
              <a:extLst>
                <a:ext uri="{FF2B5EF4-FFF2-40B4-BE49-F238E27FC236}">
                  <a16:creationId xmlns:a16="http://schemas.microsoft.com/office/drawing/2014/main" id="{12E1AA77-AB84-43C4-A502-1FEBADE0B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066053" y="2090378"/>
              <a:ext cx="85725" cy="2762250"/>
            </a:xfrm>
            <a:prstGeom prst="rect">
              <a:avLst/>
            </a:prstGeom>
          </p:spPr>
        </p:pic>
        <p:pic>
          <p:nvPicPr>
            <p:cNvPr id="39" name="กราฟิก 38">
              <a:extLst>
                <a:ext uri="{FF2B5EF4-FFF2-40B4-BE49-F238E27FC236}">
                  <a16:creationId xmlns:a16="http://schemas.microsoft.com/office/drawing/2014/main" id="{AD30DB24-44A4-4648-B4DD-0559BA3E5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897618" y="1718903"/>
              <a:ext cx="85725" cy="3133725"/>
            </a:xfrm>
            <a:prstGeom prst="rect">
              <a:avLst/>
            </a:prstGeom>
          </p:spPr>
        </p:pic>
      </p:grpSp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id="{D3E5F44B-4EED-45F9-9A18-217962EAC364}"/>
              </a:ext>
            </a:extLst>
          </p:cNvPr>
          <p:cNvGrpSpPr/>
          <p:nvPr/>
        </p:nvGrpSpPr>
        <p:grpSpPr>
          <a:xfrm>
            <a:off x="2860345" y="1549386"/>
            <a:ext cx="713377" cy="3190875"/>
            <a:chOff x="5669658" y="1833561"/>
            <a:chExt cx="713377" cy="3190875"/>
          </a:xfrm>
        </p:grpSpPr>
        <p:pic>
          <p:nvPicPr>
            <p:cNvPr id="41" name="กราฟิก 40">
              <a:extLst>
                <a:ext uri="{FF2B5EF4-FFF2-40B4-BE49-F238E27FC236}">
                  <a16:creationId xmlns:a16="http://schemas.microsoft.com/office/drawing/2014/main" id="{2F238983-DE40-4313-B903-039A488BE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669658" y="3119436"/>
              <a:ext cx="85725" cy="1905000"/>
            </a:xfrm>
            <a:prstGeom prst="rect">
              <a:avLst/>
            </a:prstGeom>
          </p:spPr>
        </p:pic>
        <p:pic>
          <p:nvPicPr>
            <p:cNvPr id="43" name="กราฟิก 42">
              <a:extLst>
                <a:ext uri="{FF2B5EF4-FFF2-40B4-BE49-F238E27FC236}">
                  <a16:creationId xmlns:a16="http://schemas.microsoft.com/office/drawing/2014/main" id="{C7DFD5EE-1ADF-4F64-81EA-8C691D7DD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826571" y="2757486"/>
              <a:ext cx="85725" cy="2266950"/>
            </a:xfrm>
            <a:prstGeom prst="rect">
              <a:avLst/>
            </a:prstGeom>
          </p:spPr>
        </p:pic>
        <p:pic>
          <p:nvPicPr>
            <p:cNvPr id="45" name="กราฟิก 44">
              <a:extLst>
                <a:ext uri="{FF2B5EF4-FFF2-40B4-BE49-F238E27FC236}">
                  <a16:creationId xmlns:a16="http://schemas.microsoft.com/office/drawing/2014/main" id="{83A859AD-4ED5-43E2-8B26-623C9541B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983484" y="1833561"/>
              <a:ext cx="85725" cy="3190875"/>
            </a:xfrm>
            <a:prstGeom prst="rect">
              <a:avLst/>
            </a:prstGeom>
          </p:spPr>
        </p:pic>
        <p:pic>
          <p:nvPicPr>
            <p:cNvPr id="47" name="กราฟิก 46">
              <a:extLst>
                <a:ext uri="{FF2B5EF4-FFF2-40B4-BE49-F238E27FC236}">
                  <a16:creationId xmlns:a16="http://schemas.microsoft.com/office/drawing/2014/main" id="{694B6851-75B4-4AD4-A966-867181EC1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140397" y="2033586"/>
              <a:ext cx="85725" cy="2990850"/>
            </a:xfrm>
            <a:prstGeom prst="rect">
              <a:avLst/>
            </a:prstGeom>
          </p:spPr>
        </p:pic>
        <p:pic>
          <p:nvPicPr>
            <p:cNvPr id="49" name="กราฟิก 48">
              <a:extLst>
                <a:ext uri="{FF2B5EF4-FFF2-40B4-BE49-F238E27FC236}">
                  <a16:creationId xmlns:a16="http://schemas.microsoft.com/office/drawing/2014/main" id="{7871B907-C9E3-4DEB-934D-94508A453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297310" y="3986211"/>
              <a:ext cx="85725" cy="1038225"/>
            </a:xfrm>
            <a:prstGeom prst="rect">
              <a:avLst/>
            </a:prstGeom>
          </p:spPr>
        </p:pic>
      </p:grpSp>
      <p:grpSp>
        <p:nvGrpSpPr>
          <p:cNvPr id="62" name="กลุ่ม 61">
            <a:extLst>
              <a:ext uri="{FF2B5EF4-FFF2-40B4-BE49-F238E27FC236}">
                <a16:creationId xmlns:a16="http://schemas.microsoft.com/office/drawing/2014/main" id="{1A86E5F9-0190-42E7-A9F3-9CC0782DBF58}"/>
              </a:ext>
            </a:extLst>
          </p:cNvPr>
          <p:cNvGrpSpPr/>
          <p:nvPr/>
        </p:nvGrpSpPr>
        <p:grpSpPr>
          <a:xfrm>
            <a:off x="4120705" y="2092311"/>
            <a:ext cx="669053" cy="2647951"/>
            <a:chOff x="4163125" y="2186498"/>
            <a:chExt cx="669053" cy="2647950"/>
          </a:xfrm>
        </p:grpSpPr>
        <p:pic>
          <p:nvPicPr>
            <p:cNvPr id="52" name="กราฟิก 51">
              <a:extLst>
                <a:ext uri="{FF2B5EF4-FFF2-40B4-BE49-F238E27FC236}">
                  <a16:creationId xmlns:a16="http://schemas.microsoft.com/office/drawing/2014/main" id="{35353A96-FC22-4E4C-8FEA-F5371A50E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4600621" y="2843723"/>
              <a:ext cx="85725" cy="1990725"/>
            </a:xfrm>
            <a:prstGeom prst="rect">
              <a:avLst/>
            </a:prstGeom>
          </p:spPr>
        </p:pic>
        <p:pic>
          <p:nvPicPr>
            <p:cNvPr id="54" name="กราฟิก 53">
              <a:extLst>
                <a:ext uri="{FF2B5EF4-FFF2-40B4-BE49-F238E27FC236}">
                  <a16:creationId xmlns:a16="http://schemas.microsoft.com/office/drawing/2014/main" id="{BD22E9CB-042C-4018-B7D2-FAE4A858D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746453" y="2186498"/>
              <a:ext cx="85725" cy="2647950"/>
            </a:xfrm>
            <a:prstGeom prst="rect">
              <a:avLst/>
            </a:prstGeom>
          </p:spPr>
        </p:pic>
        <p:pic>
          <p:nvPicPr>
            <p:cNvPr id="56" name="กราฟิก 55">
              <a:extLst>
                <a:ext uri="{FF2B5EF4-FFF2-40B4-BE49-F238E27FC236}">
                  <a16:creationId xmlns:a16="http://schemas.microsoft.com/office/drawing/2014/main" id="{FDF7FDED-4FC6-4A3A-80EC-A03822FAB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454789" y="3215198"/>
              <a:ext cx="85725" cy="1619250"/>
            </a:xfrm>
            <a:prstGeom prst="rect">
              <a:avLst/>
            </a:prstGeom>
          </p:spPr>
        </p:pic>
        <p:pic>
          <p:nvPicPr>
            <p:cNvPr id="58" name="กราฟิก 57">
              <a:extLst>
                <a:ext uri="{FF2B5EF4-FFF2-40B4-BE49-F238E27FC236}">
                  <a16:creationId xmlns:a16="http://schemas.microsoft.com/office/drawing/2014/main" id="{72333642-73D2-41ED-BE79-BC557F8EE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4308957" y="3424748"/>
              <a:ext cx="85725" cy="1409700"/>
            </a:xfrm>
            <a:prstGeom prst="rect">
              <a:avLst/>
            </a:prstGeom>
          </p:spPr>
        </p:pic>
        <p:pic>
          <p:nvPicPr>
            <p:cNvPr id="61" name="กราฟิก 60">
              <a:extLst>
                <a:ext uri="{FF2B5EF4-FFF2-40B4-BE49-F238E27FC236}">
                  <a16:creationId xmlns:a16="http://schemas.microsoft.com/office/drawing/2014/main" id="{4E54B329-8473-4FD6-A6D2-A20329C25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4163125" y="2500823"/>
              <a:ext cx="85725" cy="2333625"/>
            </a:xfrm>
            <a:prstGeom prst="rect">
              <a:avLst/>
            </a:prstGeom>
          </p:spPr>
        </p:pic>
      </p:grpSp>
      <p:pic>
        <p:nvPicPr>
          <p:cNvPr id="64" name="กราฟิก 63">
            <a:extLst>
              <a:ext uri="{FF2B5EF4-FFF2-40B4-BE49-F238E27FC236}">
                <a16:creationId xmlns:a16="http://schemas.microsoft.com/office/drawing/2014/main" id="{FCDE8A8E-9DD2-4DD8-ABF7-CFB55C2BE70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799366" y="5487725"/>
            <a:ext cx="258777" cy="258777"/>
          </a:xfrm>
          <a:prstGeom prst="rect">
            <a:avLst/>
          </a:prstGeom>
        </p:spPr>
      </p:pic>
      <p:pic>
        <p:nvPicPr>
          <p:cNvPr id="65" name="กราฟิก 64">
            <a:extLst>
              <a:ext uri="{FF2B5EF4-FFF2-40B4-BE49-F238E27FC236}">
                <a16:creationId xmlns:a16="http://schemas.microsoft.com/office/drawing/2014/main" id="{06FC2D45-07F8-4975-96CA-ED65144361A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3087643" y="5487725"/>
            <a:ext cx="258777" cy="258777"/>
          </a:xfrm>
          <a:prstGeom prst="rect">
            <a:avLst/>
          </a:prstGeom>
        </p:spPr>
      </p:pic>
      <p:pic>
        <p:nvPicPr>
          <p:cNvPr id="66" name="กราฟิก 65">
            <a:extLst>
              <a:ext uri="{FF2B5EF4-FFF2-40B4-BE49-F238E27FC236}">
                <a16:creationId xmlns:a16="http://schemas.microsoft.com/office/drawing/2014/main" id="{7B4FA770-CD8D-450C-8CE0-13DEFA19959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4352262" y="5487725"/>
            <a:ext cx="258777" cy="258777"/>
          </a:xfrm>
          <a:prstGeom prst="rect">
            <a:avLst/>
          </a:prstGeom>
        </p:spPr>
      </p:pic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32398A58-A2AF-4DF0-A76C-4E69201A0F33}"/>
              </a:ext>
            </a:extLst>
          </p:cNvPr>
          <p:cNvSpPr txBox="1"/>
          <p:nvPr/>
        </p:nvSpPr>
        <p:spPr>
          <a:xfrm>
            <a:off x="703705" y="2473312"/>
            <a:ext cx="37952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60</a:t>
            </a:r>
          </a:p>
          <a:p>
            <a:endParaRPr lang="en-US" sz="11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50</a:t>
            </a:r>
          </a:p>
          <a:p>
            <a:endParaRPr lang="en-US" sz="11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40</a:t>
            </a:r>
          </a:p>
          <a:p>
            <a:endParaRPr lang="en-US" sz="11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30</a:t>
            </a:r>
          </a:p>
          <a:p>
            <a:endParaRPr lang="en-US" sz="11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20</a:t>
            </a:r>
          </a:p>
          <a:p>
            <a:endParaRPr lang="en-US" sz="11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10</a:t>
            </a:r>
          </a:p>
          <a:p>
            <a:endParaRPr lang="en-US" sz="11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0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F8D36263-F361-4CD8-9410-8A4893B59291}"/>
              </a:ext>
            </a:extLst>
          </p:cNvPr>
          <p:cNvSpPr txBox="1"/>
          <p:nvPr/>
        </p:nvSpPr>
        <p:spPr>
          <a:xfrm>
            <a:off x="1782732" y="4817378"/>
            <a:ext cx="379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A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4DD9D165-14FE-4440-8FF9-C3A30DA88B55}"/>
              </a:ext>
            </a:extLst>
          </p:cNvPr>
          <p:cNvSpPr txBox="1"/>
          <p:nvPr/>
        </p:nvSpPr>
        <p:spPr>
          <a:xfrm>
            <a:off x="3070133" y="4817378"/>
            <a:ext cx="379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B</a:t>
            </a:r>
          </a:p>
        </p:txBody>
      </p:sp>
      <p:sp>
        <p:nvSpPr>
          <p:cNvPr id="70" name="กล่องข้อความ 69">
            <a:extLst>
              <a:ext uri="{FF2B5EF4-FFF2-40B4-BE49-F238E27FC236}">
                <a16:creationId xmlns:a16="http://schemas.microsoft.com/office/drawing/2014/main" id="{8EAE002B-DAEB-460A-B025-07BC419B7871}"/>
              </a:ext>
            </a:extLst>
          </p:cNvPr>
          <p:cNvSpPr txBox="1"/>
          <p:nvPr/>
        </p:nvSpPr>
        <p:spPr>
          <a:xfrm>
            <a:off x="4318705" y="4817378"/>
            <a:ext cx="379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C</a:t>
            </a:r>
          </a:p>
        </p:txBody>
      </p:sp>
      <p:sp>
        <p:nvSpPr>
          <p:cNvPr id="71" name="กล่องข้อความ 70">
            <a:extLst>
              <a:ext uri="{FF2B5EF4-FFF2-40B4-BE49-F238E27FC236}">
                <a16:creationId xmlns:a16="http://schemas.microsoft.com/office/drawing/2014/main" id="{3A6CC566-78F3-4B1C-B84C-9509F0AE2A94}"/>
              </a:ext>
            </a:extLst>
          </p:cNvPr>
          <p:cNvSpPr txBox="1"/>
          <p:nvPr/>
        </p:nvSpPr>
        <p:spPr>
          <a:xfrm>
            <a:off x="1612807" y="5919522"/>
            <a:ext cx="6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Montserrat" panose="00000500000000000000" pitchFamily="2" charset="0"/>
              </a:rPr>
              <a:t>10k</a:t>
            </a:r>
          </a:p>
        </p:txBody>
      </p:sp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42588FFD-8210-4CE1-947A-63A6BD2D30C2}"/>
              </a:ext>
            </a:extLst>
          </p:cNvPr>
          <p:cNvSpPr txBox="1"/>
          <p:nvPr/>
        </p:nvSpPr>
        <p:spPr>
          <a:xfrm>
            <a:off x="2915916" y="5919522"/>
            <a:ext cx="6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Montserrat" panose="00000500000000000000" pitchFamily="2" charset="0"/>
              </a:rPr>
              <a:t>25k</a:t>
            </a: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56EB645D-7C86-4C69-989F-3278F07296F7}"/>
              </a:ext>
            </a:extLst>
          </p:cNvPr>
          <p:cNvSpPr txBox="1"/>
          <p:nvPr/>
        </p:nvSpPr>
        <p:spPr>
          <a:xfrm>
            <a:off x="4188891" y="5919522"/>
            <a:ext cx="6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F0"/>
                </a:solidFill>
                <a:latin typeface="Montserrat" panose="00000500000000000000" pitchFamily="2" charset="0"/>
              </a:rPr>
              <a:t>65k</a:t>
            </a:r>
          </a:p>
        </p:txBody>
      </p:sp>
      <p:cxnSp>
        <p:nvCxnSpPr>
          <p:cNvPr id="75" name="ตัวเชื่อมต่อตรง 74">
            <a:extLst>
              <a:ext uri="{FF2B5EF4-FFF2-40B4-BE49-F238E27FC236}">
                <a16:creationId xmlns:a16="http://schemas.microsoft.com/office/drawing/2014/main" id="{34C957BC-218B-47EE-9718-F2F41DBF4E2F}"/>
              </a:ext>
            </a:extLst>
          </p:cNvPr>
          <p:cNvCxnSpPr/>
          <p:nvPr/>
        </p:nvCxnSpPr>
        <p:spPr>
          <a:xfrm>
            <a:off x="1228636" y="5150840"/>
            <a:ext cx="38421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ตัวเชื่อมต่อตรง 76">
            <a:extLst>
              <a:ext uri="{FF2B5EF4-FFF2-40B4-BE49-F238E27FC236}">
                <a16:creationId xmlns:a16="http://schemas.microsoft.com/office/drawing/2014/main" id="{E389D8EC-3173-4CBF-8F2D-2724A56F8704}"/>
              </a:ext>
            </a:extLst>
          </p:cNvPr>
          <p:cNvCxnSpPr/>
          <p:nvPr/>
        </p:nvCxnSpPr>
        <p:spPr>
          <a:xfrm flipV="1">
            <a:off x="2596040" y="1577963"/>
            <a:ext cx="0" cy="3572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>
            <a:extLst>
              <a:ext uri="{FF2B5EF4-FFF2-40B4-BE49-F238E27FC236}">
                <a16:creationId xmlns:a16="http://schemas.microsoft.com/office/drawing/2014/main" id="{C489D99E-6AEB-4797-AF43-757F6FAB1249}"/>
              </a:ext>
            </a:extLst>
          </p:cNvPr>
          <p:cNvCxnSpPr/>
          <p:nvPr/>
        </p:nvCxnSpPr>
        <p:spPr>
          <a:xfrm flipV="1">
            <a:off x="3829223" y="1577963"/>
            <a:ext cx="0" cy="3572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กราฟิก 39">
            <a:extLst>
              <a:ext uri="{FF2B5EF4-FFF2-40B4-BE49-F238E27FC236}">
                <a16:creationId xmlns:a16="http://schemas.microsoft.com/office/drawing/2014/main" id="{36BA7F25-F3C1-4C74-B452-1F61E96316C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519897" y="360397"/>
            <a:ext cx="1112177" cy="6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0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F8A0D16-09B3-444F-BB98-6645223D5050}"/>
              </a:ext>
            </a:extLst>
          </p:cNvPr>
          <p:cNvSpPr txBox="1"/>
          <p:nvPr/>
        </p:nvSpPr>
        <p:spPr>
          <a:xfrm>
            <a:off x="5184194" y="1599806"/>
            <a:ext cx="5595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F809D"/>
                </a:solidFill>
                <a:latin typeface="Montserrat" panose="00000500000000000000" pitchFamily="2" charset="0"/>
              </a:rPr>
              <a:t>“Business opportunities</a:t>
            </a:r>
          </a:p>
          <a:p>
            <a:r>
              <a:rPr lang="en-US" b="1" dirty="0">
                <a:solidFill>
                  <a:srgbClr val="0F809D"/>
                </a:solidFill>
                <a:latin typeface="Montserrat" panose="00000500000000000000" pitchFamily="2" charset="0"/>
              </a:rPr>
              <a:t>are like buses, there’s </a:t>
            </a:r>
          </a:p>
          <a:p>
            <a:r>
              <a:rPr lang="en-US" b="1" dirty="0">
                <a:solidFill>
                  <a:srgbClr val="0F809D"/>
                </a:solidFill>
                <a:latin typeface="Montserrat" panose="00000500000000000000" pitchFamily="2" charset="0"/>
              </a:rPr>
              <a:t>always another one coming.”</a:t>
            </a:r>
            <a:endParaRPr lang="th-TH" b="1" dirty="0">
              <a:solidFill>
                <a:srgbClr val="0F809D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699F1FAD-7847-4211-A959-8435E283C68A}"/>
              </a:ext>
            </a:extLst>
          </p:cNvPr>
          <p:cNvSpPr txBox="1"/>
          <p:nvPr/>
        </p:nvSpPr>
        <p:spPr>
          <a:xfrm>
            <a:off x="5247119" y="2800136"/>
            <a:ext cx="32531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– Richard Branson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4" name="กราฟิก 3">
            <a:extLst>
              <a:ext uri="{FF2B5EF4-FFF2-40B4-BE49-F238E27FC236}">
                <a16:creationId xmlns:a16="http://schemas.microsoft.com/office/drawing/2014/main" id="{313BB2BE-E279-455F-8718-FE7D91DC5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2710543" y="1952322"/>
            <a:ext cx="2362200" cy="495300"/>
          </a:xfrm>
          <a:prstGeom prst="rect">
            <a:avLst/>
          </a:prstGeom>
        </p:spPr>
      </p:pic>
      <p:pic>
        <p:nvPicPr>
          <p:cNvPr id="12" name="กราฟิก 11">
            <a:extLst>
              <a:ext uri="{FF2B5EF4-FFF2-40B4-BE49-F238E27FC236}">
                <a16:creationId xmlns:a16="http://schemas.microsoft.com/office/drawing/2014/main" id="{AF49A688-FDE5-403A-B92F-3B03FF721E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-3710" t="-3442" r="1" b="-8534"/>
          <a:stretch/>
        </p:blipFill>
        <p:spPr>
          <a:xfrm rot="18858515">
            <a:off x="-2311529" y="-433157"/>
            <a:ext cx="8947354" cy="8775582"/>
          </a:xfrm>
          <a:prstGeom prst="rect">
            <a:avLst/>
          </a:prstGeom>
        </p:spPr>
      </p:pic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66E71FAE-9628-4282-B00A-2D2C12CAEE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19897" y="5641698"/>
            <a:ext cx="1112177" cy="6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9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กราฟิก 27">
            <a:extLst>
              <a:ext uri="{FF2B5EF4-FFF2-40B4-BE49-F238E27FC236}">
                <a16:creationId xmlns:a16="http://schemas.microsoft.com/office/drawing/2014/main" id="{322E8DAB-188B-4BA5-9A2F-E79D1605B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9286613" cy="6858000"/>
          </a:xfrm>
          <a:prstGeom prst="rect">
            <a:avLst/>
          </a:prstGeom>
        </p:spPr>
      </p:pic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7A83447C-72F3-4FF8-83E7-154258ABC1E0}"/>
              </a:ext>
            </a:extLst>
          </p:cNvPr>
          <p:cNvSpPr txBox="1"/>
          <p:nvPr/>
        </p:nvSpPr>
        <p:spPr>
          <a:xfrm>
            <a:off x="1350904" y="4902104"/>
            <a:ext cx="368092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consectetuer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sed diam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nonummy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nibh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euismod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tincidunt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ut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laoreet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dolore magna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erat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volutpat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wisi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ad minim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tation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2667DC35-A0FB-4589-BDD3-7A91F290F0B9}"/>
              </a:ext>
            </a:extLst>
          </p:cNvPr>
          <p:cNvSpPr txBox="1"/>
          <p:nvPr/>
        </p:nvSpPr>
        <p:spPr>
          <a:xfrm>
            <a:off x="2419663" y="2268215"/>
            <a:ext cx="2157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F0"/>
                </a:solidFill>
                <a:latin typeface="Montserrat" panose="00000500000000000000" pitchFamily="2" charset="0"/>
              </a:rPr>
              <a:t>45%</a:t>
            </a:r>
            <a:endParaRPr lang="th-TH" sz="4800" b="1" dirty="0">
              <a:solidFill>
                <a:srgbClr val="00B0F0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กราฟิก 2">
            <a:extLst>
              <a:ext uri="{FF2B5EF4-FFF2-40B4-BE49-F238E27FC236}">
                <a16:creationId xmlns:a16="http://schemas.microsoft.com/office/drawing/2014/main" id="{FC71C0D5-ACBB-40C1-8A2B-2256F6F1F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0221" y="1885591"/>
            <a:ext cx="2891403" cy="1206847"/>
          </a:xfrm>
          <a:prstGeom prst="rect">
            <a:avLst/>
          </a:prstGeom>
        </p:spPr>
      </p:pic>
      <p:pic>
        <p:nvPicPr>
          <p:cNvPr id="5" name="กราฟิก 4">
            <a:extLst>
              <a:ext uri="{FF2B5EF4-FFF2-40B4-BE49-F238E27FC236}">
                <a16:creationId xmlns:a16="http://schemas.microsoft.com/office/drawing/2014/main" id="{087253AF-FFE3-45D6-A701-7D08540DF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39532" y="4360318"/>
            <a:ext cx="3149007" cy="1319555"/>
          </a:xfrm>
          <a:prstGeom prst="rect">
            <a:avLst/>
          </a:prstGeom>
        </p:spPr>
      </p:pic>
      <p:pic>
        <p:nvPicPr>
          <p:cNvPr id="9" name="กราฟิก 8">
            <a:extLst>
              <a:ext uri="{FF2B5EF4-FFF2-40B4-BE49-F238E27FC236}">
                <a16:creationId xmlns:a16="http://schemas.microsoft.com/office/drawing/2014/main" id="{4D7CB3C1-08A7-4F0B-A317-D35CE73B79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60531" y="912288"/>
            <a:ext cx="3680927" cy="3680927"/>
          </a:xfrm>
          <a:prstGeom prst="rect">
            <a:avLst/>
          </a:prstGeom>
        </p:spPr>
      </p:pic>
      <p:sp>
        <p:nvSpPr>
          <p:cNvPr id="46" name="กล่องข้อความ 45">
            <a:extLst>
              <a:ext uri="{FF2B5EF4-FFF2-40B4-BE49-F238E27FC236}">
                <a16:creationId xmlns:a16="http://schemas.microsoft.com/office/drawing/2014/main" id="{D52B4939-8E24-4471-BCEF-1A523F0EE08A}"/>
              </a:ext>
            </a:extLst>
          </p:cNvPr>
          <p:cNvSpPr txBox="1"/>
          <p:nvPr/>
        </p:nvSpPr>
        <p:spPr>
          <a:xfrm>
            <a:off x="2447401" y="2883767"/>
            <a:ext cx="1650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 dolor sit </a:t>
            </a:r>
            <a:r>
              <a:rPr lang="en-US" sz="11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01C87EF5-EFA9-4275-8742-B041B8AD2FA5}"/>
              </a:ext>
            </a:extLst>
          </p:cNvPr>
          <p:cNvSpPr txBox="1"/>
          <p:nvPr/>
        </p:nvSpPr>
        <p:spPr>
          <a:xfrm>
            <a:off x="5429936" y="1338006"/>
            <a:ext cx="3424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0CFADB2F-60C5-495F-9D1E-140CFE189909}"/>
              </a:ext>
            </a:extLst>
          </p:cNvPr>
          <p:cNvSpPr txBox="1"/>
          <p:nvPr/>
        </p:nvSpPr>
        <p:spPr>
          <a:xfrm>
            <a:off x="5429936" y="3967198"/>
            <a:ext cx="34243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2" name="กราฟิก 11">
            <a:extLst>
              <a:ext uri="{FF2B5EF4-FFF2-40B4-BE49-F238E27FC236}">
                <a16:creationId xmlns:a16="http://schemas.microsoft.com/office/drawing/2014/main" id="{6A92FD95-DA06-4403-8568-448CBD449A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94216" y="4360319"/>
            <a:ext cx="71439" cy="71439"/>
          </a:xfrm>
          <a:prstGeom prst="rect">
            <a:avLst/>
          </a:prstGeom>
        </p:spPr>
      </p:pic>
      <p:pic>
        <p:nvPicPr>
          <p:cNvPr id="53" name="กราฟิก 52">
            <a:extLst>
              <a:ext uri="{FF2B5EF4-FFF2-40B4-BE49-F238E27FC236}">
                <a16:creationId xmlns:a16="http://schemas.microsoft.com/office/drawing/2014/main" id="{FE50987B-592C-447A-A633-B3F7852A4E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94216" y="4593215"/>
            <a:ext cx="71439" cy="71439"/>
          </a:xfrm>
          <a:prstGeom prst="rect">
            <a:avLst/>
          </a:prstGeom>
        </p:spPr>
      </p:pic>
      <p:pic>
        <p:nvPicPr>
          <p:cNvPr id="55" name="กราฟิก 54">
            <a:extLst>
              <a:ext uri="{FF2B5EF4-FFF2-40B4-BE49-F238E27FC236}">
                <a16:creationId xmlns:a16="http://schemas.microsoft.com/office/drawing/2014/main" id="{30069C32-91CE-4B8C-86D5-B057249BA1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2064" y="4866386"/>
            <a:ext cx="71439" cy="71439"/>
          </a:xfrm>
          <a:prstGeom prst="rect">
            <a:avLst/>
          </a:prstGeom>
        </p:spPr>
      </p:pic>
      <p:pic>
        <p:nvPicPr>
          <p:cNvPr id="57" name="กราฟิก 56">
            <a:extLst>
              <a:ext uri="{FF2B5EF4-FFF2-40B4-BE49-F238E27FC236}">
                <a16:creationId xmlns:a16="http://schemas.microsoft.com/office/drawing/2014/main" id="{9AA58668-5E57-4C5F-968F-23E4596E61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2064" y="5117459"/>
            <a:ext cx="71439" cy="71439"/>
          </a:xfrm>
          <a:prstGeom prst="rect">
            <a:avLst/>
          </a:prstGeom>
        </p:spPr>
      </p:pic>
      <p:pic>
        <p:nvPicPr>
          <p:cNvPr id="59" name="กราฟิก 58">
            <a:extLst>
              <a:ext uri="{FF2B5EF4-FFF2-40B4-BE49-F238E27FC236}">
                <a16:creationId xmlns:a16="http://schemas.microsoft.com/office/drawing/2014/main" id="{423A7DBF-99A1-434D-B897-71E06DC5A0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2064" y="5368534"/>
            <a:ext cx="71439" cy="71439"/>
          </a:xfrm>
          <a:prstGeom prst="rect">
            <a:avLst/>
          </a:prstGeom>
        </p:spPr>
      </p:pic>
      <p:pic>
        <p:nvPicPr>
          <p:cNvPr id="60" name="กราฟิก 59">
            <a:extLst>
              <a:ext uri="{FF2B5EF4-FFF2-40B4-BE49-F238E27FC236}">
                <a16:creationId xmlns:a16="http://schemas.microsoft.com/office/drawing/2014/main" id="{7E209A3D-A979-4F57-9D48-3C817EA52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2064" y="5592099"/>
            <a:ext cx="71439" cy="71439"/>
          </a:xfrm>
          <a:prstGeom prst="rect">
            <a:avLst/>
          </a:prstGeom>
        </p:spPr>
      </p:pic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BFE34742-1C64-470A-81E1-ADAA558F5ADF}"/>
              </a:ext>
            </a:extLst>
          </p:cNvPr>
          <p:cNvSpPr txBox="1"/>
          <p:nvPr/>
        </p:nvSpPr>
        <p:spPr>
          <a:xfrm>
            <a:off x="340199" y="1338006"/>
            <a:ext cx="1315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Montserrat" panose="00000500000000000000" pitchFamily="2" charset="0"/>
              </a:rPr>
              <a:t>Lorem ipsum</a:t>
            </a:r>
            <a:endParaRPr lang="th-TH" sz="11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C0941010-C356-497A-BBB7-7F7266EDDB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19897" y="360397"/>
            <a:ext cx="1112177" cy="68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0199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872ACD79B0E49BD6C7F089356EB4B" ma:contentTypeVersion="2" ma:contentTypeDescription="Create a new document." ma:contentTypeScope="" ma:versionID="4a4c51fad670dffeb81de92972c0e135">
  <xsd:schema xmlns:xsd="http://www.w3.org/2001/XMLSchema" xmlns:xs="http://www.w3.org/2001/XMLSchema" xmlns:p="http://schemas.microsoft.com/office/2006/metadata/properties" xmlns:ns3="81361b49-cf26-4255-b0fc-a33f19bb4714" targetNamespace="http://schemas.microsoft.com/office/2006/metadata/properties" ma:root="true" ma:fieldsID="9694a63b1e247facfe159e4c0bc92e6d" ns3:_="">
    <xsd:import namespace="81361b49-cf26-4255-b0fc-a33f19bb47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61b49-cf26-4255-b0fc-a33f19bb47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69A0CB-1FC3-4AF5-855F-155FDEBE52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361b49-cf26-4255-b0fc-a33f19bb47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72753-2B60-4CE8-A654-6BA022ACDDF0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81361b49-cf26-4255-b0fc-a33f19bb471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C236FE0-CE20-40FE-BD30-5BBC315E18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1249</Words>
  <Application>Microsoft Office PowerPoint</Application>
  <PresentationFormat>นำเสนอทางหน้าจอ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Itsara Kaewruang</dc:creator>
  <cp:lastModifiedBy>ITSARA KAEWRUANG</cp:lastModifiedBy>
  <cp:revision>3</cp:revision>
  <dcterms:created xsi:type="dcterms:W3CDTF">2021-08-18T13:12:48Z</dcterms:created>
  <dcterms:modified xsi:type="dcterms:W3CDTF">2021-08-18T14:38:25Z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0x0101004F4872ACD79B0E49BD6C7F089356EB4B</vt:lpwstr>
  </property>
</Properties>
</file>