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19F"/>
    <a:srgbClr val="8D60A2"/>
    <a:srgbClr val="71C9C1"/>
    <a:srgbClr val="489C95"/>
    <a:srgbClr val="00B0F0"/>
    <a:srgbClr val="499E95"/>
    <a:srgbClr val="FBFEFF"/>
    <a:srgbClr val="0F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80D5B-3B6E-48C7-88AC-C5489839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238A395-D74D-45FF-BD8C-502C97A2A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8FB39C-AD71-4C2B-A7B2-8D1CD861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D29C5B-6422-4339-A335-F6F7AEE8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CEEA3EB-AEF7-4AFD-A1B1-21989123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983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C0978C-6C9A-4142-88EB-29630E4A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BA585E3-E0A2-4538-BD29-C86D6F3FD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5CBEB8-E6A7-4C68-A899-CE5C7EAA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F4DD84B-9DE4-4F6D-941E-512CC496F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B408D1B-D9D0-46C3-A7FD-224582CB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678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BC478-8132-4800-AF30-CA83D2BD19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127DA51-F459-4975-9648-97BA7439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2CBCE7-D269-47DB-A829-F893D2F6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58B788-01BC-41F9-87E3-72BB7515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D177835-3465-4CCF-AF35-DCC18196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932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C23C0EB-A1D3-428C-B98F-E6F91439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D967850-2207-4192-ACF0-3C128B78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5CC602-7379-467F-A4BF-4BAAC4F8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40D2EE0-18C6-4314-BC80-8CAA9D58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CFBB6ED-97FB-478E-B09B-CC460342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73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28F91E-27C9-45E0-A440-7ED30E33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8E70041-BD1D-481E-BD81-E85B17D9C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C30EA95-A67E-430D-9392-2919E67A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2FB2143-E53B-4AC6-A7A7-C535CA69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D23A1DF-05B9-4538-8836-68BE20CE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47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022655-704C-446B-A87A-2CC432116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395E1B4-B4A3-4318-A3BD-38C0F5F40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0DEBE638-056C-4393-A36B-6F429CDB4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9197657-A08F-4A59-B895-D116D0CCB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C3E549-5E4B-4843-A9BE-47B53DE6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FE440EB-02C4-4B2A-97BC-78188144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769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CB1DD0-B39B-4FFF-A355-18485E45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397599-C80D-4360-A9E8-21B0646B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C9C50736-1E8D-46CA-8C4C-73D1396C2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0E86433D-B963-40CF-A1F0-DC3779447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E7B41851-7199-439A-B084-CDF62DEEC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AE21E2A-72D6-464F-8540-83F71B87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B5ABCBC-ED85-4477-9530-70A34359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74880CF-41D5-4EAA-B66A-4E32DFFA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949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ADD677-C5B3-4C5C-AD05-0DB54DF0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4F0CC40-9CDF-4BBF-8030-380830F9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8C2A1AD-4A79-4F38-A3C6-BE5D343B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FF52075-5B55-4A14-A869-D98DD990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36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C18B938-983B-4D32-9243-7259232B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449DCA-AC5E-4805-AD3D-245D7BB6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530BE34-82AA-4D54-8B5D-D29681CB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40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C3E0A3-46F8-4A5D-B825-1362C401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40B66B4-83E1-4886-AE9B-05222A9E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CBF4E1E-618A-4DB8-B012-C5C0AF4E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B60F351-8159-47B6-B8F0-81D33380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C517D96-2595-4A95-8FBC-40F248F7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525C9FC-5C53-4DA5-98C9-202A6B1F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29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8B16B0-7D97-4F20-9464-011D1D6C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D696867-42CF-40B9-8D75-F1E7FECF8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A2C96AA-7D77-4356-B3EF-F3AF15204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5FFDB36-D358-4D78-80A8-E46F1ABC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833DD98-7BEB-4E82-B1DA-66B52E67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5A6227-CA9F-45D9-BD36-9BDA40D9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91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3A1F8A9-5DA2-4750-B9FF-6BFEFB9A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9A7AD1E-4066-4815-8B5B-984E7FE8B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C8DBE3A-8BB8-409D-98DB-DC991E7F6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99F3BA3-7593-4E03-8333-7596C3D87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775D03-1E63-4570-B519-B12FF4357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76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2.svg"/><Relationship Id="rId3" Type="http://schemas.openxmlformats.org/officeDocument/2006/relationships/image" Target="../media/image26.svg"/><Relationship Id="rId7" Type="http://schemas.openxmlformats.org/officeDocument/2006/relationships/image" Target="../media/image76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11.png"/><Relationship Id="rId3" Type="http://schemas.openxmlformats.org/officeDocument/2006/relationships/image" Target="../media/image26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25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2.sv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12" Type="http://schemas.openxmlformats.org/officeDocument/2006/relationships/image" Target="../media/image1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1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4.svg"/><Relationship Id="rId21" Type="http://schemas.openxmlformats.org/officeDocument/2006/relationships/image" Target="../media/image48.svg"/><Relationship Id="rId34" Type="http://schemas.openxmlformats.org/officeDocument/2006/relationships/image" Target="../media/image27.png"/><Relationship Id="rId7" Type="http://schemas.openxmlformats.org/officeDocument/2006/relationships/image" Target="../media/image34.svg"/><Relationship Id="rId2" Type="http://schemas.openxmlformats.org/officeDocument/2006/relationships/image" Target="../media/image25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svg"/><Relationship Id="rId41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2.svg"/><Relationship Id="rId40" Type="http://schemas.openxmlformats.org/officeDocument/2006/relationships/image" Target="../media/image11.pn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23" Type="http://schemas.openxmlformats.org/officeDocument/2006/relationships/image" Target="../media/image50.svg"/><Relationship Id="rId28" Type="http://schemas.openxmlformats.org/officeDocument/2006/relationships/image" Target="../media/image55.png"/><Relationship Id="rId36" Type="http://schemas.openxmlformats.org/officeDocument/2006/relationships/image" Target="../media/image61.pn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31" Type="http://schemas.openxmlformats.org/officeDocument/2006/relationships/image" Target="../media/image58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svg"/><Relationship Id="rId30" Type="http://schemas.openxmlformats.org/officeDocument/2006/relationships/image" Target="../media/image57.png"/><Relationship Id="rId35" Type="http://schemas.openxmlformats.org/officeDocument/2006/relationships/image" Target="../media/image28.svg"/><Relationship Id="rId8" Type="http://schemas.openxmlformats.org/officeDocument/2006/relationships/image" Target="../media/image35.png"/><Relationship Id="rId3" Type="http://schemas.openxmlformats.org/officeDocument/2006/relationships/image" Target="../media/image26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5" Type="http://schemas.openxmlformats.org/officeDocument/2006/relationships/image" Target="../media/image52.svg"/><Relationship Id="rId33" Type="http://schemas.openxmlformats.org/officeDocument/2006/relationships/image" Target="../media/image60.svg"/><Relationship Id="rId38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2.svg"/><Relationship Id="rId3" Type="http://schemas.openxmlformats.org/officeDocument/2006/relationships/image" Target="../media/image26.svg"/><Relationship Id="rId7" Type="http://schemas.openxmlformats.org/officeDocument/2006/relationships/image" Target="../media/image68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05FDA5FE-017F-43F4-A051-7DC04C41C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376" b="34150"/>
          <a:stretch/>
        </p:blipFill>
        <p:spPr>
          <a:xfrm>
            <a:off x="42448" y="2341985"/>
            <a:ext cx="5525354" cy="4516015"/>
          </a:xfrm>
          <a:prstGeom prst="rect">
            <a:avLst/>
          </a:prstGeom>
        </p:spPr>
      </p:pic>
      <p:pic>
        <p:nvPicPr>
          <p:cNvPr id="17" name="กราฟิก 16">
            <a:extLst>
              <a:ext uri="{FF2B5EF4-FFF2-40B4-BE49-F238E27FC236}">
                <a16:creationId xmlns:a16="http://schemas.microsoft.com/office/drawing/2014/main" id="{188EA3D6-B2F9-462B-9038-188899776A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2517" r="36950"/>
          <a:stretch/>
        </p:blipFill>
        <p:spPr>
          <a:xfrm>
            <a:off x="7984551" y="0"/>
            <a:ext cx="4207449" cy="3256384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044A7A3-F294-405F-90D9-24C84CC7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48" y="4952698"/>
            <a:ext cx="1646393" cy="1905302"/>
          </a:xfrm>
          <a:prstGeom prst="rect">
            <a:avLst/>
          </a:prstGeom>
        </p:spPr>
      </p:pic>
      <p:pic>
        <p:nvPicPr>
          <p:cNvPr id="30" name="กราฟิก 29">
            <a:extLst>
              <a:ext uri="{FF2B5EF4-FFF2-40B4-BE49-F238E27FC236}">
                <a16:creationId xmlns:a16="http://schemas.microsoft.com/office/drawing/2014/main" id="{734AA3A6-DDE0-44B0-A231-96E1FFB47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1785" y="5280873"/>
            <a:ext cx="624476" cy="624476"/>
          </a:xfrm>
          <a:prstGeom prst="rect">
            <a:avLst/>
          </a:prstGeom>
        </p:spPr>
      </p:pic>
      <p:pic>
        <p:nvPicPr>
          <p:cNvPr id="36" name="กราฟิก 35">
            <a:extLst>
              <a:ext uri="{FF2B5EF4-FFF2-40B4-BE49-F238E27FC236}">
                <a16:creationId xmlns:a16="http://schemas.microsoft.com/office/drawing/2014/main" id="{948A3E70-AA32-415A-9F92-D9535F8D43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13424" y="4771800"/>
            <a:ext cx="1244567" cy="1133549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966457" y="3144313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</a:t>
            </a: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Presentation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E9246372-E0F8-41D4-B7B3-9F8E9EFA5EAE}"/>
              </a:ext>
            </a:extLst>
          </p:cNvPr>
          <p:cNvSpPr txBox="1"/>
          <p:nvPr/>
        </p:nvSpPr>
        <p:spPr>
          <a:xfrm>
            <a:off x="7036378" y="4265716"/>
            <a:ext cx="34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TIitle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sed diam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endParaRPr lang="th-TH" sz="1600" b="1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42" name="กราฟิก 41">
            <a:extLst>
              <a:ext uri="{FF2B5EF4-FFF2-40B4-BE49-F238E27FC236}">
                <a16:creationId xmlns:a16="http://schemas.microsoft.com/office/drawing/2014/main" id="{9E05106A-25AD-4FBC-86DF-7D1125B499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0865" y="520899"/>
            <a:ext cx="17430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3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4DE13C24-FEEF-4B89-A03F-047BFB671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4777" y="1534367"/>
            <a:ext cx="7683366" cy="2809678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298472" y="5542525"/>
            <a:ext cx="7815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FF5967C3-F439-4A5C-9B5E-DB89DFED3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4777" y="2450197"/>
            <a:ext cx="7683366" cy="245772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33EFF8-081C-4C10-927D-5BBAC6475887}"/>
              </a:ext>
            </a:extLst>
          </p:cNvPr>
          <p:cNvGrpSpPr/>
          <p:nvPr/>
        </p:nvGrpSpPr>
        <p:grpSpPr>
          <a:xfrm>
            <a:off x="7372407" y="1076395"/>
            <a:ext cx="2157372" cy="1046440"/>
            <a:chOff x="3194689" y="2268212"/>
            <a:chExt cx="2157372" cy="1046440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2667DC35-A0FB-4589-BDD3-7A91F290F0B9}"/>
                </a:ext>
              </a:extLst>
            </p:cNvPr>
            <p:cNvSpPr txBox="1"/>
            <p:nvPr/>
          </p:nvSpPr>
          <p:spPr>
            <a:xfrm>
              <a:off x="3194689" y="2268212"/>
              <a:ext cx="2157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45%</a:t>
              </a:r>
              <a:endParaRPr lang="th-TH" sz="48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D52B4939-8E24-4471-BCEF-1A523F0EE08A}"/>
                </a:ext>
              </a:extLst>
            </p:cNvPr>
            <p:cNvSpPr txBox="1"/>
            <p:nvPr/>
          </p:nvSpPr>
          <p:spPr>
            <a:xfrm>
              <a:off x="3222427" y="2883765"/>
              <a:ext cx="16500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1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0"/>
                </a:rPr>
                <a:t>, </a:t>
              </a:r>
              <a:endParaRPr lang="th-TH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2298472" y="1153497"/>
            <a:ext cx="22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24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95D274D8-AA3E-4004-9942-2D56007D8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4777" y="3503787"/>
            <a:ext cx="7683366" cy="1556956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ABF57825-E126-46D6-BDA2-D0C11CD133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64777" y="5155460"/>
            <a:ext cx="7683366" cy="293302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5EED833D-6B4D-45AB-AE0B-1A50CE61EB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391443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70%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3355596" y="1554546"/>
            <a:ext cx="135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3</a:t>
            </a:r>
            <a:endParaRPr lang="th-TH" sz="4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3222427" y="2170099"/>
            <a:ext cx="165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7012656" y="1049462"/>
            <a:ext cx="130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7012656" y="3457406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52DA2CD8-BF84-4726-BA0D-9066E50A1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1443" y="575953"/>
            <a:ext cx="3288181" cy="3288181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810532" y="1049462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4DC8636-FAC8-411A-956D-87E9026DB634}"/>
              </a:ext>
            </a:extLst>
          </p:cNvPr>
          <p:cNvSpPr txBox="1"/>
          <p:nvPr/>
        </p:nvSpPr>
        <p:spPr>
          <a:xfrm>
            <a:off x="4012727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02BBCD3-1604-453B-B44B-9E0557E5357C}"/>
              </a:ext>
            </a:extLst>
          </p:cNvPr>
          <p:cNvSpPr txBox="1"/>
          <p:nvPr/>
        </p:nvSpPr>
        <p:spPr>
          <a:xfrm>
            <a:off x="5617575" y="4176662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85%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FF07AFA-2BDD-48E1-AC03-4F9B2CC8F676}"/>
              </a:ext>
            </a:extLst>
          </p:cNvPr>
          <p:cNvSpPr/>
          <p:nvPr/>
        </p:nvSpPr>
        <p:spPr>
          <a:xfrm>
            <a:off x="2020523" y="4176662"/>
            <a:ext cx="261610" cy="2616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C470F1E8-087A-47FD-AFB1-728D3F967EF8}"/>
              </a:ext>
            </a:extLst>
          </p:cNvPr>
          <p:cNvSpPr/>
          <p:nvPr/>
        </p:nvSpPr>
        <p:spPr>
          <a:xfrm>
            <a:off x="3685088" y="4176662"/>
            <a:ext cx="261610" cy="261610"/>
          </a:xfrm>
          <a:prstGeom prst="ellipse">
            <a:avLst/>
          </a:prstGeom>
          <a:solidFill>
            <a:srgbClr val="9B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C3AE9503-09B8-4648-B126-F75D36145C0F}"/>
              </a:ext>
            </a:extLst>
          </p:cNvPr>
          <p:cNvSpPr/>
          <p:nvPr/>
        </p:nvSpPr>
        <p:spPr>
          <a:xfrm>
            <a:off x="5289936" y="4176662"/>
            <a:ext cx="261610" cy="261610"/>
          </a:xfrm>
          <a:prstGeom prst="ellipse">
            <a:avLst/>
          </a:prstGeom>
          <a:solidFill>
            <a:srgbClr val="71C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17832BB2-2414-4BD0-8531-930DFC511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1058" y="4882652"/>
            <a:ext cx="1257300" cy="1257300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7D4AAC3F-FFE9-47B8-90F5-DD3555984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7496" y="4878432"/>
            <a:ext cx="1266825" cy="12573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652B47DB-B11C-46CD-A769-04511B0B3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6860" y="4862096"/>
            <a:ext cx="1266825" cy="1266825"/>
          </a:xfrm>
          <a:prstGeom prst="rect">
            <a:avLst/>
          </a:prstGeom>
        </p:spPr>
      </p:pic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9E08A712-2A5B-4381-BF6B-15DC387E6783}"/>
              </a:ext>
            </a:extLst>
          </p:cNvPr>
          <p:cNvGrpSpPr/>
          <p:nvPr/>
        </p:nvGrpSpPr>
        <p:grpSpPr>
          <a:xfrm>
            <a:off x="1726704" y="5133624"/>
            <a:ext cx="1650066" cy="713472"/>
            <a:chOff x="1726704" y="5251632"/>
            <a:chExt cx="1650066" cy="713472"/>
          </a:xfrm>
        </p:grpSpPr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85BAA041-81D0-40AA-AADE-AAAC821BA1A1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119A9714-2D71-4150-9877-5B54D9B722A9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9AA8C1BD-8554-4C56-999E-6E4829312F33}"/>
              </a:ext>
            </a:extLst>
          </p:cNvPr>
          <p:cNvGrpSpPr/>
          <p:nvPr/>
        </p:nvGrpSpPr>
        <p:grpSpPr>
          <a:xfrm>
            <a:off x="3269562" y="5133624"/>
            <a:ext cx="1650066" cy="713472"/>
            <a:chOff x="1726704" y="5251632"/>
            <a:chExt cx="1650066" cy="713472"/>
          </a:xfrm>
        </p:grpSpPr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4D074FBC-6600-4E86-B361-67D5B34A4D71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B519F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9B519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B266D273-DBF9-492C-8E28-62573BDA59E3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192107C1-EDAA-4FA7-9576-03DDB462FBC8}"/>
              </a:ext>
            </a:extLst>
          </p:cNvPr>
          <p:cNvGrpSpPr/>
          <p:nvPr/>
        </p:nvGrpSpPr>
        <p:grpSpPr>
          <a:xfrm>
            <a:off x="4810586" y="5133624"/>
            <a:ext cx="1650066" cy="713472"/>
            <a:chOff x="1726704" y="5251632"/>
            <a:chExt cx="1650066" cy="713472"/>
          </a:xfrm>
        </p:grpSpPr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D7B9060-A61A-4B3F-8334-0D7C068E4995}"/>
                </a:ext>
              </a:extLst>
            </p:cNvPr>
            <p:cNvSpPr txBox="1"/>
            <p:nvPr/>
          </p:nvSpPr>
          <p:spPr>
            <a:xfrm>
              <a:off x="1876423" y="5251632"/>
              <a:ext cx="1350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1C9C1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71C9C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6DA50EDC-FCF5-4F4C-8CC5-F52B96E9A004}"/>
                </a:ext>
              </a:extLst>
            </p:cNvPr>
            <p:cNvSpPr txBox="1"/>
            <p:nvPr/>
          </p:nvSpPr>
          <p:spPr>
            <a:xfrm>
              <a:off x="1726704" y="5718883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458B9B7E-8D11-447A-9708-E8BB310AC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056224" y="1656508"/>
            <a:ext cx="4015217" cy="1381950"/>
          </a:xfrm>
          <a:prstGeom prst="rect">
            <a:avLst/>
          </a:prstGeom>
        </p:spPr>
      </p:pic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6EAD5320-9A64-41E5-A219-636D015596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48375" y="1703093"/>
            <a:ext cx="4015217" cy="1244922"/>
          </a:xfrm>
          <a:prstGeom prst="rect">
            <a:avLst/>
          </a:prstGeom>
        </p:spPr>
      </p:pic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30EC6610-1C42-4825-898F-E1110F5D06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56224" y="1606279"/>
            <a:ext cx="4015217" cy="1499272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6952B3E7-7A01-4B9C-8C71-52B659473A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63705" y="3809459"/>
            <a:ext cx="4015217" cy="1854274"/>
          </a:xfrm>
          <a:prstGeom prst="rect">
            <a:avLst/>
          </a:prstGeom>
        </p:spPr>
      </p:pic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98063391-41CE-4D0D-B59E-9E6D2869F5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089328" y="5810748"/>
            <a:ext cx="695325" cy="295275"/>
          </a:xfrm>
          <a:prstGeom prst="rect">
            <a:avLst/>
          </a:prstGeom>
        </p:spPr>
      </p:pic>
      <p:pic>
        <p:nvPicPr>
          <p:cNvPr id="43" name="กราฟิก 42">
            <a:extLst>
              <a:ext uri="{FF2B5EF4-FFF2-40B4-BE49-F238E27FC236}">
                <a16:creationId xmlns:a16="http://schemas.microsoft.com/office/drawing/2014/main" id="{7B6D3F30-C3A6-4263-9A49-422257AF59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865498" y="5791723"/>
            <a:ext cx="695325" cy="295275"/>
          </a:xfrm>
          <a:prstGeom prst="rect">
            <a:avLst/>
          </a:prstGeom>
        </p:spPr>
      </p:pic>
      <p:pic>
        <p:nvPicPr>
          <p:cNvPr id="45" name="กราฟิก 44">
            <a:extLst>
              <a:ext uri="{FF2B5EF4-FFF2-40B4-BE49-F238E27FC236}">
                <a16:creationId xmlns:a16="http://schemas.microsoft.com/office/drawing/2014/main" id="{018EEA13-0E07-4B61-BD73-F9321E60D62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18879" y="5788326"/>
            <a:ext cx="695325" cy="295275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5D96F7E-2F4A-4BFB-BDC1-D8408E844F2A}"/>
              </a:ext>
            </a:extLst>
          </p:cNvPr>
          <p:cNvSpPr txBox="1"/>
          <p:nvPr/>
        </p:nvSpPr>
        <p:spPr>
          <a:xfrm>
            <a:off x="7563950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C4873366-FD44-4FC1-B061-8271546B4FD2}"/>
              </a:ext>
            </a:extLst>
          </p:cNvPr>
          <p:cNvSpPr txBox="1"/>
          <p:nvPr/>
        </p:nvSpPr>
        <p:spPr>
          <a:xfrm>
            <a:off x="8777786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F9AC812-C4D9-48DD-89EC-EE281D70EA43}"/>
              </a:ext>
            </a:extLst>
          </p:cNvPr>
          <p:cNvSpPr txBox="1"/>
          <p:nvPr/>
        </p:nvSpPr>
        <p:spPr>
          <a:xfrm>
            <a:off x="10049518" y="614601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D8F58AD-CF83-4207-B54F-833B1FE82D3E}"/>
              </a:ext>
            </a:extLst>
          </p:cNvPr>
          <p:cNvSpPr txBox="1"/>
          <p:nvPr/>
        </p:nvSpPr>
        <p:spPr>
          <a:xfrm>
            <a:off x="10015334" y="5865928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A20F366-39E5-476C-95FD-CFEFE9BDA1C7}"/>
              </a:ext>
            </a:extLst>
          </p:cNvPr>
          <p:cNvSpPr txBox="1"/>
          <p:nvPr/>
        </p:nvSpPr>
        <p:spPr>
          <a:xfrm>
            <a:off x="8774635" y="584883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98AF713-1F07-4084-942A-63284C260CB6}"/>
              </a:ext>
            </a:extLst>
          </p:cNvPr>
          <p:cNvSpPr txBox="1"/>
          <p:nvPr/>
        </p:nvSpPr>
        <p:spPr>
          <a:xfrm>
            <a:off x="7542562" y="584883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80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3FF9B814-7699-4590-B23F-254F4D6EE4B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F81CFD4-03D3-4DCD-A0DE-7FA404650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267" t="38654" r="14967" b="23301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67B8CCC-59A1-4AE2-84B1-78B4E46ED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6958" y="616271"/>
            <a:ext cx="2711806" cy="2711806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05D91775-2F57-4F90-A7EC-8808DCAB9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1599" y="615821"/>
            <a:ext cx="2711806" cy="2711806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A44647B3-1B65-43D4-B39A-3A8400E58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6957" y="3488093"/>
            <a:ext cx="2711806" cy="2711806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2C1E3019-EDEC-4E49-8378-5BF0225CB6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1598" y="3487644"/>
            <a:ext cx="2711806" cy="2711806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09D311F-BCD4-4B5D-82B4-7324130D6A48}"/>
              </a:ext>
            </a:extLst>
          </p:cNvPr>
          <p:cNvSpPr txBox="1"/>
          <p:nvPr/>
        </p:nvSpPr>
        <p:spPr>
          <a:xfrm>
            <a:off x="4470473" y="2548656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01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DA9ACD56-D684-4679-B444-14CC35C48F46}"/>
              </a:ext>
            </a:extLst>
          </p:cNvPr>
          <p:cNvSpPr txBox="1"/>
          <p:nvPr/>
        </p:nvSpPr>
        <p:spPr>
          <a:xfrm>
            <a:off x="3918007" y="150236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EB1AA0C-E452-425A-86CD-DB223AFA818B}"/>
              </a:ext>
            </a:extLst>
          </p:cNvPr>
          <p:cNvSpPr txBox="1"/>
          <p:nvPr/>
        </p:nvSpPr>
        <p:spPr>
          <a:xfrm>
            <a:off x="7431644" y="2548656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02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08224A3-0490-4578-8332-9F0D2865E106}"/>
              </a:ext>
            </a:extLst>
          </p:cNvPr>
          <p:cNvSpPr txBox="1"/>
          <p:nvPr/>
        </p:nvSpPr>
        <p:spPr>
          <a:xfrm>
            <a:off x="4470473" y="3721747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03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EB52029-1136-4C50-866E-CBBB7562C0B4}"/>
              </a:ext>
            </a:extLst>
          </p:cNvPr>
          <p:cNvSpPr txBox="1"/>
          <p:nvPr/>
        </p:nvSpPr>
        <p:spPr>
          <a:xfrm>
            <a:off x="7431644" y="3721747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04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A552815-9F9A-423B-A509-4787B008C955}"/>
              </a:ext>
            </a:extLst>
          </p:cNvPr>
          <p:cNvSpPr txBox="1"/>
          <p:nvPr/>
        </p:nvSpPr>
        <p:spPr>
          <a:xfrm>
            <a:off x="6802648" y="150236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3022384-9968-4662-AC25-9DF25FD0DB35}"/>
              </a:ext>
            </a:extLst>
          </p:cNvPr>
          <p:cNvSpPr txBox="1"/>
          <p:nvPr/>
        </p:nvSpPr>
        <p:spPr>
          <a:xfrm>
            <a:off x="3918007" y="481440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BD91692-EBEF-4325-B004-EAC4A9EB766F}"/>
              </a:ext>
            </a:extLst>
          </p:cNvPr>
          <p:cNvSpPr txBox="1"/>
          <p:nvPr/>
        </p:nvSpPr>
        <p:spPr>
          <a:xfrm>
            <a:off x="6802648" y="4814404"/>
            <a:ext cx="19697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276364F9-E256-49C8-A9AF-B84680086658}"/>
              </a:ext>
            </a:extLst>
          </p:cNvPr>
          <p:cNvSpPr txBox="1"/>
          <p:nvPr/>
        </p:nvSpPr>
        <p:spPr>
          <a:xfrm>
            <a:off x="3918007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11978DF-C1B9-40B7-89C6-8BCE6AD3CFA4}"/>
              </a:ext>
            </a:extLst>
          </p:cNvPr>
          <p:cNvSpPr txBox="1"/>
          <p:nvPr/>
        </p:nvSpPr>
        <p:spPr>
          <a:xfrm>
            <a:off x="7198102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A59F0A6-200F-4054-9047-CA00B5ACB96F}"/>
              </a:ext>
            </a:extLst>
          </p:cNvPr>
          <p:cNvSpPr txBox="1"/>
          <p:nvPr/>
        </p:nvSpPr>
        <p:spPr>
          <a:xfrm>
            <a:off x="3918007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51378F7C-C95A-4A66-9FE6-8BF1BC87D062}"/>
              </a:ext>
            </a:extLst>
          </p:cNvPr>
          <p:cNvSpPr txBox="1"/>
          <p:nvPr/>
        </p:nvSpPr>
        <p:spPr>
          <a:xfrm>
            <a:off x="7198102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8" name="กราฟิก 67">
            <a:extLst>
              <a:ext uri="{FF2B5EF4-FFF2-40B4-BE49-F238E27FC236}">
                <a16:creationId xmlns:a16="http://schemas.microsoft.com/office/drawing/2014/main" id="{0D8705DE-8E78-4F19-AFB1-015346C51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3DE206F-EBF9-4460-AE54-9A0D579681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155" r="42048" b="15645"/>
          <a:stretch/>
        </p:blipFill>
        <p:spPr>
          <a:xfrm>
            <a:off x="4490217" y="0"/>
            <a:ext cx="7701784" cy="6858000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3442683-5E4E-4212-AE81-5D563EB5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1362270"/>
            <a:ext cx="5977812" cy="2369975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70D4C7BD-22FC-459B-A380-2E49D5FF4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900199"/>
            <a:ext cx="5977812" cy="2369975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D785F6BA-4E74-4AF6-BEC7-57F980AFD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189" y="1362270"/>
            <a:ext cx="5977814" cy="2369975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A9B60BE4-C355-4D15-8094-AE55DF089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4189" y="3900199"/>
            <a:ext cx="5977814" cy="23699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075B13F-8319-41F8-B976-85A87E940FC9}"/>
              </a:ext>
            </a:extLst>
          </p:cNvPr>
          <p:cNvSpPr txBox="1"/>
          <p:nvPr/>
        </p:nvSpPr>
        <p:spPr>
          <a:xfrm>
            <a:off x="323061" y="631962"/>
            <a:ext cx="45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Title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BA03A6C-B249-44AC-A4C1-0E6FE2493841}"/>
              </a:ext>
            </a:extLst>
          </p:cNvPr>
          <p:cNvSpPr txBox="1"/>
          <p:nvPr/>
        </p:nvSpPr>
        <p:spPr>
          <a:xfrm>
            <a:off x="323061" y="2015321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ED80BB6-1E5E-4EB8-9FB5-E9C16A19E350}"/>
              </a:ext>
            </a:extLst>
          </p:cNvPr>
          <p:cNvSpPr txBox="1"/>
          <p:nvPr/>
        </p:nvSpPr>
        <p:spPr>
          <a:xfrm>
            <a:off x="323061" y="4595598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EEE35F6-2552-462B-A5FF-080AC3A8F682}"/>
              </a:ext>
            </a:extLst>
          </p:cNvPr>
          <p:cNvSpPr txBox="1"/>
          <p:nvPr/>
        </p:nvSpPr>
        <p:spPr>
          <a:xfrm>
            <a:off x="6581248" y="2015321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7B6B90A-EB2D-48F2-B752-3169730033CC}"/>
              </a:ext>
            </a:extLst>
          </p:cNvPr>
          <p:cNvSpPr txBox="1"/>
          <p:nvPr/>
        </p:nvSpPr>
        <p:spPr>
          <a:xfrm>
            <a:off x="6581248" y="4595598"/>
            <a:ext cx="5218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DEAEDB9-0D26-4AFD-85B5-600BA8220E89}"/>
              </a:ext>
            </a:extLst>
          </p:cNvPr>
          <p:cNvSpPr txBox="1"/>
          <p:nvPr/>
        </p:nvSpPr>
        <p:spPr>
          <a:xfrm>
            <a:off x="323061" y="1607701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2C2EC4C-D76B-499F-832D-EF5B9E251B39}"/>
              </a:ext>
            </a:extLst>
          </p:cNvPr>
          <p:cNvSpPr txBox="1"/>
          <p:nvPr/>
        </p:nvSpPr>
        <p:spPr>
          <a:xfrm>
            <a:off x="6581248" y="1607701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93382FA-9B5C-43C1-B0CD-D6E19BF7592B}"/>
              </a:ext>
            </a:extLst>
          </p:cNvPr>
          <p:cNvSpPr txBox="1"/>
          <p:nvPr/>
        </p:nvSpPr>
        <p:spPr>
          <a:xfrm>
            <a:off x="323061" y="4145896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5F00E820-852D-4F46-8922-D1C4C7012D07}"/>
              </a:ext>
            </a:extLst>
          </p:cNvPr>
          <p:cNvSpPr txBox="1"/>
          <p:nvPr/>
        </p:nvSpPr>
        <p:spPr>
          <a:xfrm>
            <a:off x="6581248" y="4145896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2" name="กราฟิก 31">
            <a:extLst>
              <a:ext uri="{FF2B5EF4-FFF2-40B4-BE49-F238E27FC236}">
                <a16:creationId xmlns:a16="http://schemas.microsoft.com/office/drawing/2014/main" id="{3FA74A19-9D53-4DCB-B1EF-768745BDA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565294B-9FC1-449B-80B1-EC14C54A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542"/>
          <a:stretch/>
        </p:blipFill>
        <p:spPr>
          <a:xfrm>
            <a:off x="7925671" y="0"/>
            <a:ext cx="4266330" cy="6858000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F9D508C5-772F-4276-89CC-DFB4FC20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74" b="62585"/>
          <a:stretch/>
        </p:blipFill>
        <p:spPr>
          <a:xfrm>
            <a:off x="0" y="4292083"/>
            <a:ext cx="4499596" cy="256591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426C2B-A6EE-4EF6-8BD4-A0B74B5A9F35}"/>
              </a:ext>
            </a:extLst>
          </p:cNvPr>
          <p:cNvSpPr txBox="1"/>
          <p:nvPr/>
        </p:nvSpPr>
        <p:spPr>
          <a:xfrm>
            <a:off x="1791133" y="715852"/>
            <a:ext cx="6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About Our Company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07CA55F-75B6-41EB-97E6-D44A06D6A241}"/>
              </a:ext>
            </a:extLst>
          </p:cNvPr>
          <p:cNvSpPr txBox="1"/>
          <p:nvPr/>
        </p:nvSpPr>
        <p:spPr>
          <a:xfrm>
            <a:off x="1791133" y="1765304"/>
            <a:ext cx="52189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9AED24FF-F03B-4CF7-AE48-1CD4C64D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9080" y="5870611"/>
            <a:ext cx="1112178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966457" y="1138411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F809D"/>
                </a:solidFill>
                <a:latin typeface="Montserrat" panose="00000500000000000000" pitchFamily="2" charset="0"/>
              </a:rPr>
              <a:t>Welcom</a:t>
            </a:r>
            <a:endParaRPr lang="en-US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Message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6973078" y="2338740"/>
            <a:ext cx="32531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C4AD010-233E-47C5-92DB-27F0B9E55B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19" t="53446"/>
          <a:stretch/>
        </p:blipFill>
        <p:spPr>
          <a:xfrm>
            <a:off x="0" y="0"/>
            <a:ext cx="7197753" cy="656944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83245070-0A19-4F65-950E-098573F6B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2187034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Mission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1293731" y="2780519"/>
            <a:ext cx="26826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9861" y="903519"/>
            <a:ext cx="1109373" cy="110937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09E7788-D3C2-40D4-B425-6F42FC5D65D3}"/>
              </a:ext>
            </a:extLst>
          </p:cNvPr>
          <p:cNvSpPr txBox="1"/>
          <p:nvPr/>
        </p:nvSpPr>
        <p:spPr>
          <a:xfrm>
            <a:off x="4866427" y="2187034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Vision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3C27B3-C96D-4101-BFA9-6B2BFD86D617}"/>
              </a:ext>
            </a:extLst>
          </p:cNvPr>
          <p:cNvSpPr txBox="1"/>
          <p:nvPr/>
        </p:nvSpPr>
        <p:spPr>
          <a:xfrm>
            <a:off x="4715425" y="2780519"/>
            <a:ext cx="268265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B8C1DBB5-507F-42BF-A604-86DFFB031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1555" y="903519"/>
            <a:ext cx="1109373" cy="1109373"/>
          </a:xfrm>
          <a:prstGeom prst="rect">
            <a:avLst/>
          </a:prstGeom>
        </p:spPr>
      </p:pic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6605CFF1-543F-4427-9BAA-73716DAF7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7777" b="52539"/>
          <a:stretch/>
        </p:blipFill>
        <p:spPr>
          <a:xfrm>
            <a:off x="7971039" y="1"/>
            <a:ext cx="4220961" cy="6858000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6B447D20-0E80-48A6-9184-07FDC6524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0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581042"/>
            <a:ext cx="80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2772645" y="3481447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3722" y="3285858"/>
            <a:ext cx="1009419" cy="1009419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52D6A-E8FA-4743-9A61-6A655C4CD543}"/>
              </a:ext>
            </a:extLst>
          </p:cNvPr>
          <p:cNvSpPr txBox="1"/>
          <p:nvPr/>
        </p:nvSpPr>
        <p:spPr>
          <a:xfrm>
            <a:off x="2772646" y="3112114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F4048F3-B0C3-460C-B621-3912D6F370EE}"/>
              </a:ext>
            </a:extLst>
          </p:cNvPr>
          <p:cNvSpPr txBox="1"/>
          <p:nvPr/>
        </p:nvSpPr>
        <p:spPr>
          <a:xfrm>
            <a:off x="2766082" y="5061988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D2BDBC8E-F7A2-43AC-B710-A17D42391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7159" y="4866399"/>
            <a:ext cx="1009419" cy="1009419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5C925F8-62C4-4B66-B5B9-2153EAEA0E99}"/>
              </a:ext>
            </a:extLst>
          </p:cNvPr>
          <p:cNvSpPr txBox="1"/>
          <p:nvPr/>
        </p:nvSpPr>
        <p:spPr>
          <a:xfrm>
            <a:off x="2766083" y="4692655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5C30ED-5C2B-4902-98FF-4F72AC907A4C}"/>
              </a:ext>
            </a:extLst>
          </p:cNvPr>
          <p:cNvSpPr txBox="1"/>
          <p:nvPr/>
        </p:nvSpPr>
        <p:spPr>
          <a:xfrm>
            <a:off x="7791970" y="3481447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68079577-C6E2-4752-AD0D-C9368EB16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047" y="3285858"/>
            <a:ext cx="1009419" cy="1009419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FF7B05-7940-4080-B406-23BADEC269B9}"/>
              </a:ext>
            </a:extLst>
          </p:cNvPr>
          <p:cNvSpPr txBox="1"/>
          <p:nvPr/>
        </p:nvSpPr>
        <p:spPr>
          <a:xfrm>
            <a:off x="7791971" y="3112114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900BFD4B-13C3-45E0-B6AD-E69B76BFDB59}"/>
              </a:ext>
            </a:extLst>
          </p:cNvPr>
          <p:cNvSpPr txBox="1"/>
          <p:nvPr/>
        </p:nvSpPr>
        <p:spPr>
          <a:xfrm>
            <a:off x="7785407" y="5061988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49C2063C-A714-447F-8210-5EAED1F3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6484" y="4866399"/>
            <a:ext cx="1009419" cy="1009419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A5F64D-5D0C-4B8A-BD26-B3F4650943FD}"/>
              </a:ext>
            </a:extLst>
          </p:cNvPr>
          <p:cNvSpPr txBox="1"/>
          <p:nvPr/>
        </p:nvSpPr>
        <p:spPr>
          <a:xfrm>
            <a:off x="7785408" y="4692655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666A361-229A-45FF-B843-A9DF1A456E9B}"/>
              </a:ext>
            </a:extLst>
          </p:cNvPr>
          <p:cNvSpPr txBox="1"/>
          <p:nvPr/>
        </p:nvSpPr>
        <p:spPr>
          <a:xfrm>
            <a:off x="2772645" y="1970033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กราฟิก 24">
            <a:extLst>
              <a:ext uri="{FF2B5EF4-FFF2-40B4-BE49-F238E27FC236}">
                <a16:creationId xmlns:a16="http://schemas.microsoft.com/office/drawing/2014/main" id="{30554653-B314-48D9-BBB7-03207B50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3722" y="1774444"/>
            <a:ext cx="1009419" cy="1009419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976DD6-6EB9-418E-8A1F-852576194DE9}"/>
              </a:ext>
            </a:extLst>
          </p:cNvPr>
          <p:cNvSpPr txBox="1"/>
          <p:nvPr/>
        </p:nvSpPr>
        <p:spPr>
          <a:xfrm>
            <a:off x="2772646" y="1600700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7791970" y="1970033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198EA552-1146-4F97-899D-79E0DAB08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3047" y="1774444"/>
            <a:ext cx="1009419" cy="1009419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7791971" y="1600700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38C65BCF-59B4-42DF-95EB-81E83E4BB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1444733" y="581042"/>
            <a:ext cx="809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7791970" y="2942709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7791970" y="2195036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70%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7791970" y="4751124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7791970" y="4003451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90%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FC6F5796-0E7A-4F76-A4CB-FC7B75F6F2C2}"/>
              </a:ext>
            </a:extLst>
          </p:cNvPr>
          <p:cNvGrpSpPr/>
          <p:nvPr/>
        </p:nvGrpSpPr>
        <p:grpSpPr>
          <a:xfrm>
            <a:off x="2349932" y="1577961"/>
            <a:ext cx="748913" cy="3133725"/>
            <a:chOff x="1727676" y="1718903"/>
            <a:chExt cx="748913" cy="3133725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98CCC39B-9AE6-4AF1-B559-C90048A2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7676" y="3233378"/>
              <a:ext cx="85725" cy="1619250"/>
            </a:xfrm>
            <a:prstGeom prst="rect">
              <a:avLst/>
            </a:prstGeom>
          </p:spPr>
        </p:pic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00E2D7EB-B395-4615-AC43-A73D6DBD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0864" y="3233378"/>
              <a:ext cx="85725" cy="1619250"/>
            </a:xfrm>
            <a:prstGeom prst="rect">
              <a:avLst/>
            </a:prstGeom>
          </p:spPr>
        </p:pic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F2B81F61-32E7-4CC1-8FB0-4F471880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31473" y="2576153"/>
              <a:ext cx="85725" cy="2276475"/>
            </a:xfrm>
            <a:prstGeom prst="rect">
              <a:avLst/>
            </a:prstGeom>
          </p:spPr>
        </p:pic>
        <p:pic>
          <p:nvPicPr>
            <p:cNvPr id="36" name="กราฟิก 35">
              <a:extLst>
                <a:ext uri="{FF2B5EF4-FFF2-40B4-BE49-F238E27FC236}">
                  <a16:creationId xmlns:a16="http://schemas.microsoft.com/office/drawing/2014/main" id="{12E1AA77-AB84-43C4-A502-1FEBADE0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66053" y="2090378"/>
              <a:ext cx="85725" cy="2762250"/>
            </a:xfrm>
            <a:prstGeom prst="rect">
              <a:avLst/>
            </a:prstGeom>
          </p:spPr>
        </p:pic>
        <p:pic>
          <p:nvPicPr>
            <p:cNvPr id="39" name="กราฟิก 38">
              <a:extLst>
                <a:ext uri="{FF2B5EF4-FFF2-40B4-BE49-F238E27FC236}">
                  <a16:creationId xmlns:a16="http://schemas.microsoft.com/office/drawing/2014/main" id="{AD30DB24-44A4-4648-B4DD-0559BA3E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97618" y="1718903"/>
              <a:ext cx="85725" cy="3133725"/>
            </a:xfrm>
            <a:prstGeom prst="rect">
              <a:avLst/>
            </a:prstGeom>
          </p:spPr>
        </p:pic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D3E5F44B-4EED-45F9-9A18-217962EAC364}"/>
              </a:ext>
            </a:extLst>
          </p:cNvPr>
          <p:cNvGrpSpPr/>
          <p:nvPr/>
        </p:nvGrpSpPr>
        <p:grpSpPr>
          <a:xfrm>
            <a:off x="3619898" y="1549385"/>
            <a:ext cx="713377" cy="3190875"/>
            <a:chOff x="5669658" y="1833561"/>
            <a:chExt cx="713377" cy="3190875"/>
          </a:xfrm>
        </p:grpSpPr>
        <p:pic>
          <p:nvPicPr>
            <p:cNvPr id="41" name="กราฟิก 40">
              <a:extLst>
                <a:ext uri="{FF2B5EF4-FFF2-40B4-BE49-F238E27FC236}">
                  <a16:creationId xmlns:a16="http://schemas.microsoft.com/office/drawing/2014/main" id="{2F238983-DE40-4313-B903-039A488B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69658" y="3119436"/>
              <a:ext cx="85725" cy="1905000"/>
            </a:xfrm>
            <a:prstGeom prst="rect">
              <a:avLst/>
            </a:prstGeom>
          </p:spPr>
        </p:pic>
        <p:pic>
          <p:nvPicPr>
            <p:cNvPr id="43" name="กราฟิก 42">
              <a:extLst>
                <a:ext uri="{FF2B5EF4-FFF2-40B4-BE49-F238E27FC236}">
                  <a16:creationId xmlns:a16="http://schemas.microsoft.com/office/drawing/2014/main" id="{C7DFD5EE-1ADF-4F64-81EA-8C691D7D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26571" y="2757486"/>
              <a:ext cx="85725" cy="2266950"/>
            </a:xfrm>
            <a:prstGeom prst="rect">
              <a:avLst/>
            </a:prstGeom>
          </p:spPr>
        </p:pic>
        <p:pic>
          <p:nvPicPr>
            <p:cNvPr id="45" name="กราฟิก 44">
              <a:extLst>
                <a:ext uri="{FF2B5EF4-FFF2-40B4-BE49-F238E27FC236}">
                  <a16:creationId xmlns:a16="http://schemas.microsoft.com/office/drawing/2014/main" id="{83A859AD-4ED5-43E2-8B26-623C9541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83484" y="1833561"/>
              <a:ext cx="85725" cy="3190875"/>
            </a:xfrm>
            <a:prstGeom prst="rect">
              <a:avLst/>
            </a:prstGeom>
          </p:spPr>
        </p:pic>
        <p:pic>
          <p:nvPicPr>
            <p:cNvPr id="47" name="กราฟิก 46">
              <a:extLst>
                <a:ext uri="{FF2B5EF4-FFF2-40B4-BE49-F238E27FC236}">
                  <a16:creationId xmlns:a16="http://schemas.microsoft.com/office/drawing/2014/main" id="{694B6851-75B4-4AD4-A966-867181EC1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140397" y="2033586"/>
              <a:ext cx="85725" cy="2990850"/>
            </a:xfrm>
            <a:prstGeom prst="rect">
              <a:avLst/>
            </a:prstGeom>
          </p:spPr>
        </p:pic>
        <p:pic>
          <p:nvPicPr>
            <p:cNvPr id="49" name="กราฟิก 48">
              <a:extLst>
                <a:ext uri="{FF2B5EF4-FFF2-40B4-BE49-F238E27FC236}">
                  <a16:creationId xmlns:a16="http://schemas.microsoft.com/office/drawing/2014/main" id="{7871B907-C9E3-4DEB-934D-94508A45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97310" y="3986211"/>
              <a:ext cx="85725" cy="1038225"/>
            </a:xfrm>
            <a:prstGeom prst="rect">
              <a:avLst/>
            </a:prstGeom>
          </p:spPr>
        </p:pic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1A86E5F9-0190-42E7-A9F3-9CC0782DBF58}"/>
              </a:ext>
            </a:extLst>
          </p:cNvPr>
          <p:cNvGrpSpPr/>
          <p:nvPr/>
        </p:nvGrpSpPr>
        <p:grpSpPr>
          <a:xfrm>
            <a:off x="4880259" y="2092310"/>
            <a:ext cx="669053" cy="2647950"/>
            <a:chOff x="4163125" y="2186498"/>
            <a:chExt cx="669053" cy="2647950"/>
          </a:xfrm>
        </p:grpSpPr>
        <p:pic>
          <p:nvPicPr>
            <p:cNvPr id="52" name="กราฟิก 51">
              <a:extLst>
                <a:ext uri="{FF2B5EF4-FFF2-40B4-BE49-F238E27FC236}">
                  <a16:creationId xmlns:a16="http://schemas.microsoft.com/office/drawing/2014/main" id="{35353A96-FC22-4E4C-8FEA-F5371A50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00621" y="2843723"/>
              <a:ext cx="85725" cy="1990725"/>
            </a:xfrm>
            <a:prstGeom prst="rect">
              <a:avLst/>
            </a:prstGeom>
          </p:spPr>
        </p:pic>
        <p:pic>
          <p:nvPicPr>
            <p:cNvPr id="54" name="กราฟิก 53">
              <a:extLst>
                <a:ext uri="{FF2B5EF4-FFF2-40B4-BE49-F238E27FC236}">
                  <a16:creationId xmlns:a16="http://schemas.microsoft.com/office/drawing/2014/main" id="{BD22E9CB-042C-4018-B7D2-FAE4A858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746453" y="2186498"/>
              <a:ext cx="85725" cy="2647950"/>
            </a:xfrm>
            <a:prstGeom prst="rect">
              <a:avLst/>
            </a:prstGeom>
          </p:spPr>
        </p:pic>
        <p:pic>
          <p:nvPicPr>
            <p:cNvPr id="56" name="กราฟิก 55">
              <a:extLst>
                <a:ext uri="{FF2B5EF4-FFF2-40B4-BE49-F238E27FC236}">
                  <a16:creationId xmlns:a16="http://schemas.microsoft.com/office/drawing/2014/main" id="{FDF7FDED-4FC6-4A3A-80EC-A03822FA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454789" y="3215198"/>
              <a:ext cx="85725" cy="1619250"/>
            </a:xfrm>
            <a:prstGeom prst="rect">
              <a:avLst/>
            </a:prstGeom>
          </p:spPr>
        </p:pic>
        <p:pic>
          <p:nvPicPr>
            <p:cNvPr id="58" name="กราฟิก 57">
              <a:extLst>
                <a:ext uri="{FF2B5EF4-FFF2-40B4-BE49-F238E27FC236}">
                  <a16:creationId xmlns:a16="http://schemas.microsoft.com/office/drawing/2014/main" id="{72333642-73D2-41ED-BE79-BC557F8E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308957" y="3424748"/>
              <a:ext cx="85725" cy="1409700"/>
            </a:xfrm>
            <a:prstGeom prst="rect">
              <a:avLst/>
            </a:prstGeom>
          </p:spPr>
        </p:pic>
        <p:pic>
          <p:nvPicPr>
            <p:cNvPr id="61" name="กราฟิก 60">
              <a:extLst>
                <a:ext uri="{FF2B5EF4-FFF2-40B4-BE49-F238E27FC236}">
                  <a16:creationId xmlns:a16="http://schemas.microsoft.com/office/drawing/2014/main" id="{4E54B329-8473-4FD6-A6D2-A20329C2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163125" y="2500823"/>
              <a:ext cx="85725" cy="2333625"/>
            </a:xfrm>
            <a:prstGeom prst="rect">
              <a:avLst/>
            </a:prstGeom>
          </p:spPr>
        </p:pic>
      </p:grpSp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FCDE8A8E-9DD2-4DD8-ABF7-CFB55C2BE7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558920" y="5487722"/>
            <a:ext cx="258777" cy="258777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06FC2D45-07F8-4975-96CA-ED65144361A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847197" y="5487722"/>
            <a:ext cx="258777" cy="258777"/>
          </a:xfrm>
          <a:prstGeom prst="rect">
            <a:avLst/>
          </a:prstGeom>
        </p:spPr>
      </p:pic>
      <p:pic>
        <p:nvPicPr>
          <p:cNvPr id="66" name="กราฟิก 65">
            <a:extLst>
              <a:ext uri="{FF2B5EF4-FFF2-40B4-BE49-F238E27FC236}">
                <a16:creationId xmlns:a16="http://schemas.microsoft.com/office/drawing/2014/main" id="{7B4FA770-CD8D-450C-8CE0-13DEFA19959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111816" y="5487722"/>
            <a:ext cx="258777" cy="258777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2398A58-A2AF-4DF0-A76C-4E69201A0F33}"/>
              </a:ext>
            </a:extLst>
          </p:cNvPr>
          <p:cNvSpPr txBox="1"/>
          <p:nvPr/>
        </p:nvSpPr>
        <p:spPr>
          <a:xfrm>
            <a:off x="1463261" y="2473310"/>
            <a:ext cx="37952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60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50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40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30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20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10</a:t>
            </a:r>
          </a:p>
          <a:p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8D36263-F361-4CD8-9410-8A4893B59291}"/>
              </a:ext>
            </a:extLst>
          </p:cNvPr>
          <p:cNvSpPr txBox="1"/>
          <p:nvPr/>
        </p:nvSpPr>
        <p:spPr>
          <a:xfrm>
            <a:off x="2542287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4DD9D165-14FE-4440-8FF9-C3A30DA88B55}"/>
              </a:ext>
            </a:extLst>
          </p:cNvPr>
          <p:cNvSpPr txBox="1"/>
          <p:nvPr/>
        </p:nvSpPr>
        <p:spPr>
          <a:xfrm>
            <a:off x="3829688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8EAE002B-DAEB-460A-B025-07BC419B7871}"/>
              </a:ext>
            </a:extLst>
          </p:cNvPr>
          <p:cNvSpPr txBox="1"/>
          <p:nvPr/>
        </p:nvSpPr>
        <p:spPr>
          <a:xfrm>
            <a:off x="5078260" y="4817377"/>
            <a:ext cx="37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3A6CC566-78F3-4B1C-B84C-9509F0AE2A94}"/>
              </a:ext>
            </a:extLst>
          </p:cNvPr>
          <p:cNvSpPr txBox="1"/>
          <p:nvPr/>
        </p:nvSpPr>
        <p:spPr>
          <a:xfrm>
            <a:off x="2372363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10k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2588FFD-8210-4CE1-947A-63A6BD2D30C2}"/>
              </a:ext>
            </a:extLst>
          </p:cNvPr>
          <p:cNvSpPr txBox="1"/>
          <p:nvPr/>
        </p:nvSpPr>
        <p:spPr>
          <a:xfrm>
            <a:off x="3675472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25k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56EB645D-7C86-4C69-989F-3278F07296F7}"/>
              </a:ext>
            </a:extLst>
          </p:cNvPr>
          <p:cNvSpPr txBox="1"/>
          <p:nvPr/>
        </p:nvSpPr>
        <p:spPr>
          <a:xfrm>
            <a:off x="4948447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65k</a:t>
            </a:r>
          </a:p>
        </p:txBody>
      </p: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34C957BC-218B-47EE-9718-F2F41DBF4E2F}"/>
              </a:ext>
            </a:extLst>
          </p:cNvPr>
          <p:cNvCxnSpPr/>
          <p:nvPr/>
        </p:nvCxnSpPr>
        <p:spPr>
          <a:xfrm>
            <a:off x="1988191" y="5150840"/>
            <a:ext cx="38421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E389D8EC-3173-4CBF-8F2D-2724A56F8704}"/>
              </a:ext>
            </a:extLst>
          </p:cNvPr>
          <p:cNvCxnSpPr/>
          <p:nvPr/>
        </p:nvCxnSpPr>
        <p:spPr>
          <a:xfrm flipV="1">
            <a:off x="3355596" y="1577961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C489D99E-6AEB-4797-AF43-757F6FAB1249}"/>
              </a:ext>
            </a:extLst>
          </p:cNvPr>
          <p:cNvCxnSpPr/>
          <p:nvPr/>
        </p:nvCxnSpPr>
        <p:spPr>
          <a:xfrm flipV="1">
            <a:off x="4588778" y="1577961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กราฟิก 78">
            <a:extLst>
              <a:ext uri="{FF2B5EF4-FFF2-40B4-BE49-F238E27FC236}">
                <a16:creationId xmlns:a16="http://schemas.microsoft.com/office/drawing/2014/main" id="{AA614C9C-1BB3-49C3-8633-78424CB874A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708192" y="1599806"/>
            <a:ext cx="5595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“Business opportunities</a:t>
            </a:r>
          </a:p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are like buses, there’s </a:t>
            </a:r>
          </a:p>
          <a:p>
            <a:r>
              <a:rPr lang="en-US" sz="2400" b="1" dirty="0">
                <a:solidFill>
                  <a:srgbClr val="0F809D"/>
                </a:solidFill>
                <a:latin typeface="Montserrat" panose="00000500000000000000" pitchFamily="2" charset="0"/>
              </a:rPr>
              <a:t>always another one coming.”</a:t>
            </a:r>
            <a:endParaRPr lang="th-TH" sz="24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6771117" y="2800135"/>
            <a:ext cx="3253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– Richard Branson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AF49A688-FDE5-403A-B92F-3B03FF721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10" t="-3442" r="1" b="-8534"/>
          <a:stretch/>
        </p:blipFill>
        <p:spPr>
          <a:xfrm rot="18858515">
            <a:off x="-1218431" y="-527161"/>
            <a:ext cx="8947354" cy="8775582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867DEB19-F098-4221-86CD-B4CEB59A6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9080" y="360396"/>
            <a:ext cx="1112177" cy="689066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2125929" y="4902103"/>
            <a:ext cx="3680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3194689" y="2268212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45%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FC71C0D5-ACBB-40C1-8A2B-2256F6F1F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2943" y="1885590"/>
            <a:ext cx="2891402" cy="1206846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087253AF-FFE3-45D6-A701-7D08540DF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2253" y="4360317"/>
            <a:ext cx="3149006" cy="1319555"/>
          </a:xfrm>
          <a:prstGeom prst="rect">
            <a:avLst/>
          </a:prstGeom>
        </p:spPr>
      </p:pic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4D7CB3C1-08A7-4F0B-A317-D35CE73B7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3292" y="918555"/>
            <a:ext cx="3680927" cy="3680927"/>
          </a:xfrm>
          <a:prstGeom prst="rect">
            <a:avLst/>
          </a:prstGeom>
        </p:spPr>
      </p:pic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3222427" y="2883765"/>
            <a:ext cx="165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7012656" y="1338005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7012656" y="3967197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6A92FD95-DA06-4403-8568-448CBD449A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76937" y="4360317"/>
            <a:ext cx="71438" cy="71438"/>
          </a:xfrm>
          <a:prstGeom prst="rect">
            <a:avLst/>
          </a:prstGeom>
        </p:spPr>
      </p:pic>
      <p:pic>
        <p:nvPicPr>
          <p:cNvPr id="53" name="กราฟิก 52">
            <a:extLst>
              <a:ext uri="{FF2B5EF4-FFF2-40B4-BE49-F238E27FC236}">
                <a16:creationId xmlns:a16="http://schemas.microsoft.com/office/drawing/2014/main" id="{FE50987B-592C-447A-A633-B3F7852A4E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76937" y="4593213"/>
            <a:ext cx="71438" cy="71438"/>
          </a:xfrm>
          <a:prstGeom prst="rect">
            <a:avLst/>
          </a:prstGeom>
        </p:spPr>
      </p:pic>
      <p:pic>
        <p:nvPicPr>
          <p:cNvPr id="55" name="กราฟิก 54">
            <a:extLst>
              <a:ext uri="{FF2B5EF4-FFF2-40B4-BE49-F238E27FC236}">
                <a16:creationId xmlns:a16="http://schemas.microsoft.com/office/drawing/2014/main" id="{30069C32-91CE-4B8C-86D5-B057249BA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786" y="4866384"/>
            <a:ext cx="71438" cy="71438"/>
          </a:xfrm>
          <a:prstGeom prst="rect">
            <a:avLst/>
          </a:prstGeom>
        </p:spPr>
      </p:pic>
      <p:pic>
        <p:nvPicPr>
          <p:cNvPr id="57" name="กราฟิก 56">
            <a:extLst>
              <a:ext uri="{FF2B5EF4-FFF2-40B4-BE49-F238E27FC236}">
                <a16:creationId xmlns:a16="http://schemas.microsoft.com/office/drawing/2014/main" id="{9AA58668-5E57-4C5F-968F-23E4596E6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786" y="5117458"/>
            <a:ext cx="71438" cy="71438"/>
          </a:xfrm>
          <a:prstGeom prst="rect">
            <a:avLst/>
          </a:prstGeom>
        </p:spPr>
      </p:pic>
      <p:pic>
        <p:nvPicPr>
          <p:cNvPr id="59" name="กราฟิก 58">
            <a:extLst>
              <a:ext uri="{FF2B5EF4-FFF2-40B4-BE49-F238E27FC236}">
                <a16:creationId xmlns:a16="http://schemas.microsoft.com/office/drawing/2014/main" id="{423A7DBF-99A1-434D-B897-71E06DC5A0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786" y="5368532"/>
            <a:ext cx="71438" cy="71438"/>
          </a:xfrm>
          <a:prstGeom prst="rect">
            <a:avLst/>
          </a:prstGeom>
        </p:spPr>
      </p:pic>
      <p:pic>
        <p:nvPicPr>
          <p:cNvPr id="60" name="กราฟิก 59">
            <a:extLst>
              <a:ext uri="{FF2B5EF4-FFF2-40B4-BE49-F238E27FC236}">
                <a16:creationId xmlns:a16="http://schemas.microsoft.com/office/drawing/2014/main" id="{7E209A3D-A979-4F57-9D48-3C817EA52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786" y="5592098"/>
            <a:ext cx="71438" cy="71438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810532" y="1338005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79" name="กราฟิก 78">
            <a:extLst>
              <a:ext uri="{FF2B5EF4-FFF2-40B4-BE49-F238E27FC236}">
                <a16:creationId xmlns:a16="http://schemas.microsoft.com/office/drawing/2014/main" id="{8FFAFEA8-90AF-4D89-AE75-B83A9B8773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80983" y="356889"/>
            <a:ext cx="1112177" cy="6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199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872ACD79B0E49BD6C7F089356EB4B" ma:contentTypeVersion="2" ma:contentTypeDescription="Create a new document." ma:contentTypeScope="" ma:versionID="4a4c51fad670dffeb81de92972c0e135">
  <xsd:schema xmlns:xsd="http://www.w3.org/2001/XMLSchema" xmlns:xs="http://www.w3.org/2001/XMLSchema" xmlns:p="http://schemas.microsoft.com/office/2006/metadata/properties" xmlns:ns3="81361b49-cf26-4255-b0fc-a33f19bb4714" targetNamespace="http://schemas.microsoft.com/office/2006/metadata/properties" ma:root="true" ma:fieldsID="9694a63b1e247facfe159e4c0bc92e6d" ns3:_="">
    <xsd:import namespace="81361b49-cf26-4255-b0fc-a33f19bb4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61b49-cf26-4255-b0fc-a33f19bb4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69A0CB-1FC3-4AF5-855F-155FDEBE5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61b49-cf26-4255-b0fc-a33f19bb4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236FE0-CE20-40FE-BD30-5BBC315E18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72753-2B60-4CE8-A654-6BA022ACDDF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1361b49-cf26-4255-b0fc-a33f19bb47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1389</Words>
  <Application>Microsoft Office PowerPoint</Application>
  <PresentationFormat>แบบจอกว้าง</PresentationFormat>
  <Paragraphs>108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Itsara Kaewruang</dc:creator>
  <cp:lastModifiedBy>ITSARA KAEWRUANG</cp:lastModifiedBy>
  <cp:revision>2</cp:revision>
  <dcterms:created xsi:type="dcterms:W3CDTF">2021-08-18T13:12:48Z</dcterms:created>
  <dcterms:modified xsi:type="dcterms:W3CDTF">2021-08-18T14:27:31Z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0x0101004F4872ACD79B0E49BD6C7F089356EB4B</vt:lpwstr>
  </property>
</Properties>
</file>