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C95"/>
    <a:srgbClr val="71C9C1"/>
    <a:srgbClr val="9B519F"/>
    <a:srgbClr val="00B0F0"/>
    <a:srgbClr val="499E95"/>
    <a:srgbClr val="FBFEFF"/>
    <a:srgbClr val="0F8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A80D5B-3B6E-48C7-88AC-C5489839D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238A395-D74D-45FF-BD8C-502C97A2A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28FB39C-AD71-4C2B-A7B2-8D1CD861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7D29C5B-6422-4339-A335-F6F7AEE8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CEEA3EB-AEF7-4AFD-A1B1-21989123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983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C0978C-6C9A-4142-88EB-29630E4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BA585E3-E0A2-4538-BD29-C86D6F3F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5CBEB8-E6A7-4C68-A899-CE5C7EAA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F4DD84B-9DE4-4F6D-941E-512CC496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B408D1B-D9D0-46C3-A7FD-224582CB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678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07BC478-8132-4800-AF30-CA83D2BD1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127DA51-F459-4975-9648-97BA7439A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72CBCE7-D269-47DB-A829-F893D2F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358B788-01BC-41F9-87E3-72BB7515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D177835-3465-4CCF-AF35-DCC18196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932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23C0EB-A1D3-428C-B98F-E6F91439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D967850-2207-4192-ACF0-3C128B787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5CC602-7379-467F-A4BF-4BAAC4F8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40D2EE0-18C6-4314-BC80-8CAA9D58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FBB6ED-97FB-478E-B09B-CC460342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73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28F91E-27C9-45E0-A440-7ED30E33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8E70041-BD1D-481E-BD81-E85B17D9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C30EA95-A67E-430D-9392-2919E67A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2FB2143-E53B-4AC6-A7A7-C535CA69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D23A1DF-05B9-4538-8836-68BE20CE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647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022655-704C-446B-A87A-2CC43211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95E1B4-B4A3-4318-A3BD-38C0F5F40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DEBE638-056C-4393-A36B-6F429CDB4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9197657-A08F-4A59-B895-D116D0CC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C3E549-5E4B-4843-A9BE-47B53DE6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FE440EB-02C4-4B2A-97BC-78188144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769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CB1DD0-B39B-4FFF-A355-18485E45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A397599-C80D-4360-A9E8-21B0646B8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9C50736-1E8D-46CA-8C4C-73D1396C2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E86433D-B963-40CF-A1F0-DC3779447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E7B41851-7199-439A-B084-CDF62DEEC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AE21E2A-72D6-464F-8540-83F71B87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B5ABCBC-ED85-4477-9530-70A34359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74880CF-41D5-4EAA-B66A-4E32DFFA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949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ADD677-C5B3-4C5C-AD05-0DB54DF0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4F0CC40-9CDF-4BBF-8030-380830F9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8C2A1AD-4A79-4F38-A3C6-BE5D343B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FF52075-5B55-4A14-A869-D98DD990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363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C18B938-983B-4D32-9243-7259232B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449DCA-AC5E-4805-AD3D-245D7BB6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530BE34-82AA-4D54-8B5D-D29681CB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40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C3E0A3-46F8-4A5D-B825-1362C401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0B66B4-83E1-4886-AE9B-05222A9E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CBF4E1E-618A-4DB8-B012-C5C0AF4E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B60F351-8159-47B6-B8F0-81D33380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C517D96-2595-4A95-8FBC-40F248F7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525C9FC-5C53-4DA5-98C9-202A6B1F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29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8B16B0-7D97-4F20-9464-011D1D6C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D696867-42CF-40B9-8D75-F1E7FECF8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A2C96AA-7D77-4356-B3EF-F3AF15204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5FFDB36-D358-4D78-80A8-E46F1ABC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833DD98-7BEB-4E82-B1DA-66B52E67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B5A6227-CA9F-45D9-BD36-9BDA40D9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91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3A1F8A9-5DA2-4750-B9FF-6BFEFB9A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9A7AD1E-4066-4815-8B5B-984E7FE8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C8DBE3A-8BB8-409D-98DB-DC991E7F6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99F3BA3-7593-4E03-8333-7596C3D8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775D03-1E63-4570-B519-B12FF4357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876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2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10.svg"/><Relationship Id="rId10" Type="http://schemas.openxmlformats.org/officeDocument/2006/relationships/image" Target="../media/image77.png"/><Relationship Id="rId4" Type="http://schemas.openxmlformats.org/officeDocument/2006/relationships/image" Target="../media/image9.png"/><Relationship Id="rId9" Type="http://schemas.openxmlformats.org/officeDocument/2006/relationships/image" Target="../media/image7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sv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2.svg"/><Relationship Id="rId21" Type="http://schemas.openxmlformats.org/officeDocument/2006/relationships/image" Target="../media/image96.sv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17" Type="http://schemas.openxmlformats.org/officeDocument/2006/relationships/image" Target="../media/image92.svg"/><Relationship Id="rId25" Type="http://schemas.openxmlformats.org/officeDocument/2006/relationships/image" Target="../media/image100.svg"/><Relationship Id="rId2" Type="http://schemas.openxmlformats.org/officeDocument/2006/relationships/image" Target="../media/image1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24" Type="http://schemas.openxmlformats.org/officeDocument/2006/relationships/image" Target="../media/image99.png"/><Relationship Id="rId5" Type="http://schemas.openxmlformats.org/officeDocument/2006/relationships/image" Target="../media/image10.svg"/><Relationship Id="rId15" Type="http://schemas.openxmlformats.org/officeDocument/2006/relationships/image" Target="../media/image90.svg"/><Relationship Id="rId23" Type="http://schemas.openxmlformats.org/officeDocument/2006/relationships/image" Target="../media/image98.svg"/><Relationship Id="rId10" Type="http://schemas.openxmlformats.org/officeDocument/2006/relationships/image" Target="../media/image85.png"/><Relationship Id="rId19" Type="http://schemas.openxmlformats.org/officeDocument/2006/relationships/image" Target="../media/image94.svg"/><Relationship Id="rId4" Type="http://schemas.openxmlformats.org/officeDocument/2006/relationships/image" Target="../media/image9.png"/><Relationship Id="rId9" Type="http://schemas.openxmlformats.org/officeDocument/2006/relationships/image" Target="../media/image84.sv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8.svg"/><Relationship Id="rId5" Type="http://schemas.openxmlformats.org/officeDocument/2006/relationships/image" Target="../media/image104.svg"/><Relationship Id="rId15" Type="http://schemas.openxmlformats.org/officeDocument/2006/relationships/image" Target="../media/image112.sv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106.svg"/><Relationship Id="rId14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0.svg"/><Relationship Id="rId21" Type="http://schemas.openxmlformats.org/officeDocument/2006/relationships/image" Target="../media/image44.svg"/><Relationship Id="rId34" Type="http://schemas.openxmlformats.org/officeDocument/2006/relationships/image" Target="../media/image57.pn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svg"/><Relationship Id="rId41" Type="http://schemas.openxmlformats.org/officeDocument/2006/relationships/image" Target="../media/image6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26.svg"/><Relationship Id="rId40" Type="http://schemas.openxmlformats.org/officeDocument/2006/relationships/image" Target="../media/image61.png"/><Relationship Id="rId5" Type="http://schemas.openxmlformats.org/officeDocument/2006/relationships/image" Target="../media/image10.sv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28" Type="http://schemas.openxmlformats.org/officeDocument/2006/relationships/image" Target="../media/image51.png"/><Relationship Id="rId36" Type="http://schemas.openxmlformats.org/officeDocument/2006/relationships/image" Target="../media/image25.pn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31" Type="http://schemas.openxmlformats.org/officeDocument/2006/relationships/image" Target="../media/image54.svg"/><Relationship Id="rId4" Type="http://schemas.openxmlformats.org/officeDocument/2006/relationships/image" Target="../media/image9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svg"/><Relationship Id="rId30" Type="http://schemas.openxmlformats.org/officeDocument/2006/relationships/image" Target="../media/image53.png"/><Relationship Id="rId35" Type="http://schemas.openxmlformats.org/officeDocument/2006/relationships/image" Target="../media/image58.svg"/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33" Type="http://schemas.openxmlformats.org/officeDocument/2006/relationships/image" Target="../media/image56.svg"/><Relationship Id="rId38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image" Target="../media/image2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10.svg"/><Relationship Id="rId10" Type="http://schemas.openxmlformats.org/officeDocument/2006/relationships/image" Target="../media/image69.png"/><Relationship Id="rId4" Type="http://schemas.openxmlformats.org/officeDocument/2006/relationships/image" Target="../media/image9.png"/><Relationship Id="rId9" Type="http://schemas.openxmlformats.org/officeDocument/2006/relationships/image" Target="../media/image6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05FDA5FE-017F-43F4-A051-7DC04C41C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376" b="34150"/>
          <a:stretch/>
        </p:blipFill>
        <p:spPr>
          <a:xfrm>
            <a:off x="42448" y="2341985"/>
            <a:ext cx="5525354" cy="4516015"/>
          </a:xfrm>
          <a:prstGeom prst="rect">
            <a:avLst/>
          </a:prstGeom>
        </p:spPr>
      </p:pic>
      <p:pic>
        <p:nvPicPr>
          <p:cNvPr id="17" name="กราฟิก 16">
            <a:extLst>
              <a:ext uri="{FF2B5EF4-FFF2-40B4-BE49-F238E27FC236}">
                <a16:creationId xmlns:a16="http://schemas.microsoft.com/office/drawing/2014/main" id="{188EA3D6-B2F9-462B-9038-188899776A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2517" r="36950"/>
          <a:stretch/>
        </p:blipFill>
        <p:spPr>
          <a:xfrm>
            <a:off x="7984551" y="0"/>
            <a:ext cx="4207449" cy="3256384"/>
          </a:xfrm>
          <a:prstGeom prst="rect">
            <a:avLst/>
          </a:prstGeom>
        </p:spPr>
      </p:pic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4044A7A3-F294-405F-90D9-24C84CC7C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48" y="4952698"/>
            <a:ext cx="1646393" cy="1905302"/>
          </a:xfrm>
          <a:prstGeom prst="rect">
            <a:avLst/>
          </a:prstGeom>
        </p:spPr>
      </p:pic>
      <p:pic>
        <p:nvPicPr>
          <p:cNvPr id="21" name="กราฟิก 20">
            <a:extLst>
              <a:ext uri="{FF2B5EF4-FFF2-40B4-BE49-F238E27FC236}">
                <a16:creationId xmlns:a16="http://schemas.microsoft.com/office/drawing/2014/main" id="{2303005E-5C88-4778-9287-E6B9C02111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2525" y="537677"/>
            <a:ext cx="1752600" cy="1085850"/>
          </a:xfrm>
          <a:prstGeom prst="rect">
            <a:avLst/>
          </a:prstGeom>
        </p:spPr>
      </p:pic>
      <p:pic>
        <p:nvPicPr>
          <p:cNvPr id="36" name="กราฟิก 35">
            <a:extLst>
              <a:ext uri="{FF2B5EF4-FFF2-40B4-BE49-F238E27FC236}">
                <a16:creationId xmlns:a16="http://schemas.microsoft.com/office/drawing/2014/main" id="{948A3E70-AA32-415A-9F92-D9535F8D43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13424" y="4771800"/>
            <a:ext cx="1244567" cy="1133549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6966457" y="3144313"/>
            <a:ext cx="342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</a:t>
            </a:r>
          </a:p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Presentation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E9246372-E0F8-41D4-B7B3-9F8E9EFA5EAE}"/>
              </a:ext>
            </a:extLst>
          </p:cNvPr>
          <p:cNvSpPr txBox="1"/>
          <p:nvPr/>
        </p:nvSpPr>
        <p:spPr>
          <a:xfrm>
            <a:off x="7036378" y="4265716"/>
            <a:ext cx="342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TIitle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sed diam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endParaRPr lang="th-TH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3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pic>
        <p:nvPicPr>
          <p:cNvPr id="11" name="กราฟิก 10">
            <a:extLst>
              <a:ext uri="{FF2B5EF4-FFF2-40B4-BE49-F238E27FC236}">
                <a16:creationId xmlns:a16="http://schemas.microsoft.com/office/drawing/2014/main" id="{4DE13C24-FEEF-4B89-A03F-047BFB671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4777" y="1534367"/>
            <a:ext cx="7683366" cy="2809678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2298472" y="5542525"/>
            <a:ext cx="7815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FF5967C3-F439-4A5C-9B5E-DB89DFED3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4777" y="2450197"/>
            <a:ext cx="7683366" cy="2457722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33EFF8-081C-4C10-927D-5BBAC6475887}"/>
              </a:ext>
            </a:extLst>
          </p:cNvPr>
          <p:cNvGrpSpPr/>
          <p:nvPr/>
        </p:nvGrpSpPr>
        <p:grpSpPr>
          <a:xfrm>
            <a:off x="7372407" y="1076395"/>
            <a:ext cx="2157372" cy="1046440"/>
            <a:chOff x="3194689" y="2268212"/>
            <a:chExt cx="2157372" cy="1046440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2667DC35-A0FB-4589-BDD3-7A91F290F0B9}"/>
                </a:ext>
              </a:extLst>
            </p:cNvPr>
            <p:cNvSpPr txBox="1"/>
            <p:nvPr/>
          </p:nvSpPr>
          <p:spPr>
            <a:xfrm>
              <a:off x="3194689" y="2268212"/>
              <a:ext cx="2157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B0F0"/>
                  </a:solidFill>
                  <a:latin typeface="Montserrat" panose="00000500000000000000" pitchFamily="2" charset="0"/>
                </a:rPr>
                <a:t>45%</a:t>
              </a:r>
              <a:endParaRPr lang="th-TH" sz="4800" b="1" dirty="0">
                <a:solidFill>
                  <a:srgbClr val="00B0F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D52B4939-8E24-4471-BCEF-1A523F0EE08A}"/>
                </a:ext>
              </a:extLst>
            </p:cNvPr>
            <p:cNvSpPr txBox="1"/>
            <p:nvPr/>
          </p:nvSpPr>
          <p:spPr>
            <a:xfrm>
              <a:off x="3222427" y="2883765"/>
              <a:ext cx="16500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 dolor sit </a:t>
              </a:r>
              <a:r>
                <a:rPr lang="en-US" sz="1100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, </a:t>
              </a:r>
              <a:endParaRPr lang="th-TH" sz="11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2298472" y="1153497"/>
            <a:ext cx="22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95D274D8-AA3E-4004-9942-2D56007D8D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64777" y="3503787"/>
            <a:ext cx="7683366" cy="1556956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ABF57825-E126-46D6-BDA2-D0C11CD133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64777" y="5155460"/>
            <a:ext cx="7683366" cy="29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7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2391443" y="4176662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70%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3355596" y="1554546"/>
            <a:ext cx="135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3</a:t>
            </a:r>
            <a:endParaRPr lang="th-TH" sz="4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52B4939-8E24-4471-BCEF-1A523F0EE08A}"/>
              </a:ext>
            </a:extLst>
          </p:cNvPr>
          <p:cNvSpPr txBox="1"/>
          <p:nvPr/>
        </p:nvSpPr>
        <p:spPr>
          <a:xfrm>
            <a:off x="3222427" y="2170099"/>
            <a:ext cx="165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1C87EF5-EFA9-4275-8742-B041B8AD2FA5}"/>
              </a:ext>
            </a:extLst>
          </p:cNvPr>
          <p:cNvSpPr txBox="1"/>
          <p:nvPr/>
        </p:nvSpPr>
        <p:spPr>
          <a:xfrm>
            <a:off x="7012656" y="1049462"/>
            <a:ext cx="130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CFADB2F-60C5-495F-9D1E-140CFE189909}"/>
              </a:ext>
            </a:extLst>
          </p:cNvPr>
          <p:cNvSpPr txBox="1"/>
          <p:nvPr/>
        </p:nvSpPr>
        <p:spPr>
          <a:xfrm>
            <a:off x="7012656" y="3457406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52DA2CD8-BF84-4726-BA0D-9066E50A1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1443" y="575953"/>
            <a:ext cx="3288181" cy="3288181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810532" y="1049462"/>
            <a:ext cx="13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54DC8636-FAC8-411A-956D-87E9026DB634}"/>
              </a:ext>
            </a:extLst>
          </p:cNvPr>
          <p:cNvSpPr txBox="1"/>
          <p:nvPr/>
        </p:nvSpPr>
        <p:spPr>
          <a:xfrm>
            <a:off x="4012727" y="4176662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80%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C02BBCD3-1604-453B-B44B-9E0557E5357C}"/>
              </a:ext>
            </a:extLst>
          </p:cNvPr>
          <p:cNvSpPr txBox="1"/>
          <p:nvPr/>
        </p:nvSpPr>
        <p:spPr>
          <a:xfrm>
            <a:off x="5617575" y="4176662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85%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6FF07AFA-2BDD-48E1-AC03-4F9B2CC8F676}"/>
              </a:ext>
            </a:extLst>
          </p:cNvPr>
          <p:cNvSpPr/>
          <p:nvPr/>
        </p:nvSpPr>
        <p:spPr>
          <a:xfrm>
            <a:off x="2020523" y="4176662"/>
            <a:ext cx="261610" cy="26161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วงรี 23">
            <a:extLst>
              <a:ext uri="{FF2B5EF4-FFF2-40B4-BE49-F238E27FC236}">
                <a16:creationId xmlns:a16="http://schemas.microsoft.com/office/drawing/2014/main" id="{C470F1E8-087A-47FD-AFB1-728D3F967EF8}"/>
              </a:ext>
            </a:extLst>
          </p:cNvPr>
          <p:cNvSpPr/>
          <p:nvPr/>
        </p:nvSpPr>
        <p:spPr>
          <a:xfrm>
            <a:off x="3685088" y="4176662"/>
            <a:ext cx="261610" cy="261610"/>
          </a:xfrm>
          <a:prstGeom prst="ellipse">
            <a:avLst/>
          </a:prstGeom>
          <a:solidFill>
            <a:srgbClr val="9B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C3AE9503-09B8-4648-B126-F75D36145C0F}"/>
              </a:ext>
            </a:extLst>
          </p:cNvPr>
          <p:cNvSpPr/>
          <p:nvPr/>
        </p:nvSpPr>
        <p:spPr>
          <a:xfrm>
            <a:off x="5289936" y="4176662"/>
            <a:ext cx="261610" cy="261610"/>
          </a:xfrm>
          <a:prstGeom prst="ellipse">
            <a:avLst/>
          </a:prstGeom>
          <a:solidFill>
            <a:srgbClr val="71C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17832BB2-2414-4BD0-8531-930DFC511B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1058" y="4882652"/>
            <a:ext cx="1257300" cy="1257300"/>
          </a:xfrm>
          <a:prstGeom prst="rect">
            <a:avLst/>
          </a:prstGeom>
        </p:spPr>
      </p:pic>
      <p:pic>
        <p:nvPicPr>
          <p:cNvPr id="11" name="กราฟิก 10">
            <a:extLst>
              <a:ext uri="{FF2B5EF4-FFF2-40B4-BE49-F238E27FC236}">
                <a16:creationId xmlns:a16="http://schemas.microsoft.com/office/drawing/2014/main" id="{7D4AAC3F-FFE9-47B8-90F5-DD35559848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67496" y="4878432"/>
            <a:ext cx="1266825" cy="1257300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652B47DB-B11C-46CD-A769-04511B0B3E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46860" y="4862096"/>
            <a:ext cx="1266825" cy="1266825"/>
          </a:xfrm>
          <a:prstGeom prst="rect">
            <a:avLst/>
          </a:prstGeom>
        </p:spPr>
      </p:pic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9E08A712-2A5B-4381-BF6B-15DC387E6783}"/>
              </a:ext>
            </a:extLst>
          </p:cNvPr>
          <p:cNvGrpSpPr/>
          <p:nvPr/>
        </p:nvGrpSpPr>
        <p:grpSpPr>
          <a:xfrm>
            <a:off x="1726704" y="5133624"/>
            <a:ext cx="1650066" cy="713472"/>
            <a:chOff x="1726704" y="5251632"/>
            <a:chExt cx="1650066" cy="713472"/>
          </a:xfrm>
        </p:grpSpPr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85BAA041-81D0-40AA-AADE-AAAC821BA1A1}"/>
                </a:ext>
              </a:extLst>
            </p:cNvPr>
            <p:cNvSpPr txBox="1"/>
            <p:nvPr/>
          </p:nvSpPr>
          <p:spPr>
            <a:xfrm>
              <a:off x="1876423" y="5251632"/>
              <a:ext cx="1350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F0"/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rgbClr val="00B0F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กล่องข้อความ 34">
              <a:extLst>
                <a:ext uri="{FF2B5EF4-FFF2-40B4-BE49-F238E27FC236}">
                  <a16:creationId xmlns:a16="http://schemas.microsoft.com/office/drawing/2014/main" id="{119A9714-2D71-4150-9877-5B54D9B722A9}"/>
                </a:ext>
              </a:extLst>
            </p:cNvPr>
            <p:cNvSpPr txBox="1"/>
            <p:nvPr/>
          </p:nvSpPr>
          <p:spPr>
            <a:xfrm>
              <a:off x="1726704" y="5718883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9AA8C1BD-8554-4C56-999E-6E4829312F33}"/>
              </a:ext>
            </a:extLst>
          </p:cNvPr>
          <p:cNvGrpSpPr/>
          <p:nvPr/>
        </p:nvGrpSpPr>
        <p:grpSpPr>
          <a:xfrm>
            <a:off x="3269562" y="5133624"/>
            <a:ext cx="1650066" cy="713472"/>
            <a:chOff x="1726704" y="5251632"/>
            <a:chExt cx="1650066" cy="713472"/>
          </a:xfrm>
        </p:grpSpPr>
        <p:sp>
          <p:nvSpPr>
            <p:cNvPr id="37" name="กล่องข้อความ 36">
              <a:extLst>
                <a:ext uri="{FF2B5EF4-FFF2-40B4-BE49-F238E27FC236}">
                  <a16:creationId xmlns:a16="http://schemas.microsoft.com/office/drawing/2014/main" id="{4D074FBC-6600-4E86-B361-67D5B34A4D71}"/>
                </a:ext>
              </a:extLst>
            </p:cNvPr>
            <p:cNvSpPr txBox="1"/>
            <p:nvPr/>
          </p:nvSpPr>
          <p:spPr>
            <a:xfrm>
              <a:off x="1876423" y="5251632"/>
              <a:ext cx="1350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B519F"/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rgbClr val="9B519F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8" name="กล่องข้อความ 37">
              <a:extLst>
                <a:ext uri="{FF2B5EF4-FFF2-40B4-BE49-F238E27FC236}">
                  <a16:creationId xmlns:a16="http://schemas.microsoft.com/office/drawing/2014/main" id="{B266D273-DBF9-492C-8E28-62573BDA59E3}"/>
                </a:ext>
              </a:extLst>
            </p:cNvPr>
            <p:cNvSpPr txBox="1"/>
            <p:nvPr/>
          </p:nvSpPr>
          <p:spPr>
            <a:xfrm>
              <a:off x="1726704" y="5718883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192107C1-EDAA-4FA7-9576-03DDB462FBC8}"/>
              </a:ext>
            </a:extLst>
          </p:cNvPr>
          <p:cNvGrpSpPr/>
          <p:nvPr/>
        </p:nvGrpSpPr>
        <p:grpSpPr>
          <a:xfrm>
            <a:off x="4810586" y="5133624"/>
            <a:ext cx="1650066" cy="713472"/>
            <a:chOff x="1726704" y="5251632"/>
            <a:chExt cx="1650066" cy="713472"/>
          </a:xfrm>
        </p:grpSpPr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4D7B9060-A61A-4B3F-8334-0D7C068E4995}"/>
                </a:ext>
              </a:extLst>
            </p:cNvPr>
            <p:cNvSpPr txBox="1"/>
            <p:nvPr/>
          </p:nvSpPr>
          <p:spPr>
            <a:xfrm>
              <a:off x="1876423" y="5251632"/>
              <a:ext cx="1350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71C9C1"/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rgbClr val="71C9C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6DA50EDC-FCF5-4F4C-8CC5-F52B96E9A004}"/>
                </a:ext>
              </a:extLst>
            </p:cNvPr>
            <p:cNvSpPr txBox="1"/>
            <p:nvPr/>
          </p:nvSpPr>
          <p:spPr>
            <a:xfrm>
              <a:off x="1726704" y="5718883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18" name="กราฟิก 17">
            <a:extLst>
              <a:ext uri="{FF2B5EF4-FFF2-40B4-BE49-F238E27FC236}">
                <a16:creationId xmlns:a16="http://schemas.microsoft.com/office/drawing/2014/main" id="{458B9B7E-8D11-447A-9708-E8BB310ACE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56224" y="1656508"/>
            <a:ext cx="4015217" cy="1381950"/>
          </a:xfrm>
          <a:prstGeom prst="rect">
            <a:avLst/>
          </a:prstGeom>
        </p:spPr>
      </p:pic>
      <p:pic>
        <p:nvPicPr>
          <p:cNvPr id="20" name="กราฟิก 19">
            <a:extLst>
              <a:ext uri="{FF2B5EF4-FFF2-40B4-BE49-F238E27FC236}">
                <a16:creationId xmlns:a16="http://schemas.microsoft.com/office/drawing/2014/main" id="{6EAD5320-9A64-41E5-A219-636D015596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48375" y="1703093"/>
            <a:ext cx="4015217" cy="1244922"/>
          </a:xfrm>
          <a:prstGeom prst="rect">
            <a:avLst/>
          </a:prstGeom>
        </p:spPr>
      </p:pic>
      <p:pic>
        <p:nvPicPr>
          <p:cNvPr id="26" name="กราฟิก 25">
            <a:extLst>
              <a:ext uri="{FF2B5EF4-FFF2-40B4-BE49-F238E27FC236}">
                <a16:creationId xmlns:a16="http://schemas.microsoft.com/office/drawing/2014/main" id="{30EC6610-1C42-4825-898F-E1110F5D06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56224" y="1606279"/>
            <a:ext cx="4015217" cy="1499272"/>
          </a:xfrm>
          <a:prstGeom prst="rect">
            <a:avLst/>
          </a:prstGeom>
        </p:spPr>
      </p:pic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6952B3E7-7A01-4B9C-8C71-52B659473A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63705" y="3809459"/>
            <a:ext cx="4015217" cy="1854274"/>
          </a:xfrm>
          <a:prstGeom prst="rect">
            <a:avLst/>
          </a:prstGeom>
        </p:spPr>
      </p:pic>
      <p:pic>
        <p:nvPicPr>
          <p:cNvPr id="31" name="กราฟิก 30">
            <a:extLst>
              <a:ext uri="{FF2B5EF4-FFF2-40B4-BE49-F238E27FC236}">
                <a16:creationId xmlns:a16="http://schemas.microsoft.com/office/drawing/2014/main" id="{98063391-41CE-4D0D-B59E-9E6D2869F5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89328" y="5810748"/>
            <a:ext cx="695325" cy="295275"/>
          </a:xfrm>
          <a:prstGeom prst="rect">
            <a:avLst/>
          </a:prstGeom>
        </p:spPr>
      </p:pic>
      <p:pic>
        <p:nvPicPr>
          <p:cNvPr id="43" name="กราฟิก 42">
            <a:extLst>
              <a:ext uri="{FF2B5EF4-FFF2-40B4-BE49-F238E27FC236}">
                <a16:creationId xmlns:a16="http://schemas.microsoft.com/office/drawing/2014/main" id="{7B6D3F30-C3A6-4263-9A49-422257AF59C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865498" y="5791723"/>
            <a:ext cx="695325" cy="295275"/>
          </a:xfrm>
          <a:prstGeom prst="rect">
            <a:avLst/>
          </a:prstGeom>
        </p:spPr>
      </p:pic>
      <p:pic>
        <p:nvPicPr>
          <p:cNvPr id="45" name="กราฟิก 44">
            <a:extLst>
              <a:ext uri="{FF2B5EF4-FFF2-40B4-BE49-F238E27FC236}">
                <a16:creationId xmlns:a16="http://schemas.microsoft.com/office/drawing/2014/main" id="{018EEA13-0E07-4B61-BD73-F9321E60D62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18879" y="5788326"/>
            <a:ext cx="695325" cy="295275"/>
          </a:xfrm>
          <a:prstGeom prst="rect">
            <a:avLst/>
          </a:prstGeom>
        </p:spPr>
      </p:pic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75D96F7E-2F4A-4BFB-BDC1-D8408E844F2A}"/>
              </a:ext>
            </a:extLst>
          </p:cNvPr>
          <p:cNvSpPr txBox="1"/>
          <p:nvPr/>
        </p:nvSpPr>
        <p:spPr>
          <a:xfrm>
            <a:off x="7563950" y="6146018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C4873366-FD44-4FC1-B061-8271546B4FD2}"/>
              </a:ext>
            </a:extLst>
          </p:cNvPr>
          <p:cNvSpPr txBox="1"/>
          <p:nvPr/>
        </p:nvSpPr>
        <p:spPr>
          <a:xfrm>
            <a:off x="8777786" y="6146018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0F9AC812-C4D9-48DD-89EC-EE281D70EA43}"/>
              </a:ext>
            </a:extLst>
          </p:cNvPr>
          <p:cNvSpPr txBox="1"/>
          <p:nvPr/>
        </p:nvSpPr>
        <p:spPr>
          <a:xfrm>
            <a:off x="10049518" y="6146018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4D8F58AD-CF83-4207-B54F-833B1FE82D3E}"/>
              </a:ext>
            </a:extLst>
          </p:cNvPr>
          <p:cNvSpPr txBox="1"/>
          <p:nvPr/>
        </p:nvSpPr>
        <p:spPr>
          <a:xfrm>
            <a:off x="10015334" y="5865928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30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2A20F366-39E5-476C-95FD-CFEFE9BDA1C7}"/>
              </a:ext>
            </a:extLst>
          </p:cNvPr>
          <p:cNvSpPr txBox="1"/>
          <p:nvPr/>
        </p:nvSpPr>
        <p:spPr>
          <a:xfrm>
            <a:off x="8774635" y="584883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40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298AF713-1F07-4084-942A-63284C260CB6}"/>
              </a:ext>
            </a:extLst>
          </p:cNvPr>
          <p:cNvSpPr txBox="1"/>
          <p:nvPr/>
        </p:nvSpPr>
        <p:spPr>
          <a:xfrm>
            <a:off x="7542562" y="584883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80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9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4F81CFD4-03D3-4DCD-A0DE-7FA4046503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267" t="38654" r="14967" b="23301"/>
          <a:stretch/>
        </p:blipFill>
        <p:spPr>
          <a:xfrm>
            <a:off x="-19816" y="0"/>
            <a:ext cx="12191999" cy="6858000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267B8CCC-59A1-4AE2-84B1-78B4E46ED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6958" y="616271"/>
            <a:ext cx="2711806" cy="2711806"/>
          </a:xfrm>
          <a:prstGeom prst="rect">
            <a:avLst/>
          </a:prstGeom>
        </p:spPr>
      </p:pic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05D91775-2F57-4F90-A7EC-8808DCAB9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31599" y="615821"/>
            <a:ext cx="2711806" cy="2711806"/>
          </a:xfrm>
          <a:prstGeom prst="rect">
            <a:avLst/>
          </a:prstGeom>
        </p:spPr>
      </p:pic>
      <p:pic>
        <p:nvPicPr>
          <p:cNvPr id="10" name="กราฟิก 9">
            <a:extLst>
              <a:ext uri="{FF2B5EF4-FFF2-40B4-BE49-F238E27FC236}">
                <a16:creationId xmlns:a16="http://schemas.microsoft.com/office/drawing/2014/main" id="{A44647B3-1B65-43D4-B39A-3A8400E583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46957" y="3488093"/>
            <a:ext cx="2711806" cy="2711806"/>
          </a:xfrm>
          <a:prstGeom prst="rect">
            <a:avLst/>
          </a:prstGeom>
        </p:spPr>
      </p:pic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2C1E3019-EDEC-4E49-8378-5BF0225CB6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31598" y="3487644"/>
            <a:ext cx="2711806" cy="2711806"/>
          </a:xfrm>
          <a:prstGeom prst="rect">
            <a:avLst/>
          </a:prstGeom>
        </p:spPr>
      </p:pic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509D311F-BCD4-4B5D-82B4-7324130D6A48}"/>
              </a:ext>
            </a:extLst>
          </p:cNvPr>
          <p:cNvSpPr txBox="1"/>
          <p:nvPr/>
        </p:nvSpPr>
        <p:spPr>
          <a:xfrm>
            <a:off x="4470473" y="2548656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01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DA9ACD56-D684-4679-B444-14CC35C48F46}"/>
              </a:ext>
            </a:extLst>
          </p:cNvPr>
          <p:cNvSpPr txBox="1"/>
          <p:nvPr/>
        </p:nvSpPr>
        <p:spPr>
          <a:xfrm>
            <a:off x="3918007" y="1502364"/>
            <a:ext cx="19697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1EB1AA0C-E452-425A-86CD-DB223AFA818B}"/>
              </a:ext>
            </a:extLst>
          </p:cNvPr>
          <p:cNvSpPr txBox="1"/>
          <p:nvPr/>
        </p:nvSpPr>
        <p:spPr>
          <a:xfrm>
            <a:off x="7431644" y="2548656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02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808224A3-0490-4578-8332-9F0D2865E106}"/>
              </a:ext>
            </a:extLst>
          </p:cNvPr>
          <p:cNvSpPr txBox="1"/>
          <p:nvPr/>
        </p:nvSpPr>
        <p:spPr>
          <a:xfrm>
            <a:off x="4470473" y="3721747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03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AEB52029-1136-4C50-866E-CBBB7562C0B4}"/>
              </a:ext>
            </a:extLst>
          </p:cNvPr>
          <p:cNvSpPr txBox="1"/>
          <p:nvPr/>
        </p:nvSpPr>
        <p:spPr>
          <a:xfrm>
            <a:off x="7431644" y="3721747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04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4A552815-9F9A-423B-A509-4787B008C955}"/>
              </a:ext>
            </a:extLst>
          </p:cNvPr>
          <p:cNvSpPr txBox="1"/>
          <p:nvPr/>
        </p:nvSpPr>
        <p:spPr>
          <a:xfrm>
            <a:off x="6802648" y="1502364"/>
            <a:ext cx="19697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C3022384-9968-4662-AC25-9DF25FD0DB35}"/>
              </a:ext>
            </a:extLst>
          </p:cNvPr>
          <p:cNvSpPr txBox="1"/>
          <p:nvPr/>
        </p:nvSpPr>
        <p:spPr>
          <a:xfrm>
            <a:off x="3918007" y="4814404"/>
            <a:ext cx="19697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BD91692-EBEF-4325-B004-EAC4A9EB766F}"/>
              </a:ext>
            </a:extLst>
          </p:cNvPr>
          <p:cNvSpPr txBox="1"/>
          <p:nvPr/>
        </p:nvSpPr>
        <p:spPr>
          <a:xfrm>
            <a:off x="6802648" y="4814404"/>
            <a:ext cx="19697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276364F9-E256-49C8-A9AF-B84680086658}"/>
              </a:ext>
            </a:extLst>
          </p:cNvPr>
          <p:cNvSpPr txBox="1"/>
          <p:nvPr/>
        </p:nvSpPr>
        <p:spPr>
          <a:xfrm>
            <a:off x="3918007" y="1188993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811978DF-C1B9-40B7-89C6-8BCE6AD3CFA4}"/>
              </a:ext>
            </a:extLst>
          </p:cNvPr>
          <p:cNvSpPr txBox="1"/>
          <p:nvPr/>
        </p:nvSpPr>
        <p:spPr>
          <a:xfrm>
            <a:off x="7198102" y="1188993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6A59F0A6-200F-4054-9047-CA00B5ACB96F}"/>
              </a:ext>
            </a:extLst>
          </p:cNvPr>
          <p:cNvSpPr txBox="1"/>
          <p:nvPr/>
        </p:nvSpPr>
        <p:spPr>
          <a:xfrm>
            <a:off x="3918007" y="4507405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51378F7C-C95A-4A66-9FE6-8BF1BC87D062}"/>
              </a:ext>
            </a:extLst>
          </p:cNvPr>
          <p:cNvSpPr txBox="1"/>
          <p:nvPr/>
        </p:nvSpPr>
        <p:spPr>
          <a:xfrm>
            <a:off x="7198102" y="4507405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8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F3DE206F-EBF9-4460-AE54-9A0D57968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155" r="42048" b="15645"/>
          <a:stretch/>
        </p:blipFill>
        <p:spPr>
          <a:xfrm>
            <a:off x="4490217" y="0"/>
            <a:ext cx="7701784" cy="6858000"/>
          </a:xfrm>
          <a:prstGeom prst="rect">
            <a:avLst/>
          </a:prstGeom>
        </p:spPr>
      </p:pic>
      <p:pic>
        <p:nvPicPr>
          <p:cNvPr id="21" name="กราฟิก 20">
            <a:extLst>
              <a:ext uri="{FF2B5EF4-FFF2-40B4-BE49-F238E27FC236}">
                <a16:creationId xmlns:a16="http://schemas.microsoft.com/office/drawing/2014/main" id="{2303005E-5C88-4778-9287-E6B9C0211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23442683-5E4E-4212-AE81-5D563EB529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362270"/>
            <a:ext cx="5977812" cy="2369975"/>
          </a:xfrm>
          <a:prstGeom prst="rect">
            <a:avLst/>
          </a:prstGeom>
        </p:spPr>
      </p:pic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70D4C7BD-22FC-459B-A380-2E49D5FF4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3900199"/>
            <a:ext cx="5977812" cy="2369975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D785F6BA-4E74-4AF6-BEC7-57F980AFD2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4189" y="1362270"/>
            <a:ext cx="5977814" cy="2369975"/>
          </a:xfrm>
          <a:prstGeom prst="rect">
            <a:avLst/>
          </a:prstGeom>
        </p:spPr>
      </p:pic>
      <p:pic>
        <p:nvPicPr>
          <p:cNvPr id="16" name="กราฟิก 15">
            <a:extLst>
              <a:ext uri="{FF2B5EF4-FFF2-40B4-BE49-F238E27FC236}">
                <a16:creationId xmlns:a16="http://schemas.microsoft.com/office/drawing/2014/main" id="{A9B60BE4-C355-4D15-8094-AE55DF089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4189" y="3900199"/>
            <a:ext cx="5977814" cy="23699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6075B13F-8319-41F8-B976-85A87E940FC9}"/>
              </a:ext>
            </a:extLst>
          </p:cNvPr>
          <p:cNvSpPr txBox="1"/>
          <p:nvPr/>
        </p:nvSpPr>
        <p:spPr>
          <a:xfrm>
            <a:off x="323061" y="631962"/>
            <a:ext cx="451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Title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BA03A6C-B249-44AC-A4C1-0E6FE2493841}"/>
              </a:ext>
            </a:extLst>
          </p:cNvPr>
          <p:cNvSpPr txBox="1"/>
          <p:nvPr/>
        </p:nvSpPr>
        <p:spPr>
          <a:xfrm>
            <a:off x="323061" y="2015321"/>
            <a:ext cx="5218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ED80BB6-1E5E-4EB8-9FB5-E9C16A19E350}"/>
              </a:ext>
            </a:extLst>
          </p:cNvPr>
          <p:cNvSpPr txBox="1"/>
          <p:nvPr/>
        </p:nvSpPr>
        <p:spPr>
          <a:xfrm>
            <a:off x="323061" y="4595598"/>
            <a:ext cx="5218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2EEE35F6-2552-462B-A5FF-080AC3A8F682}"/>
              </a:ext>
            </a:extLst>
          </p:cNvPr>
          <p:cNvSpPr txBox="1"/>
          <p:nvPr/>
        </p:nvSpPr>
        <p:spPr>
          <a:xfrm>
            <a:off x="6581248" y="2015321"/>
            <a:ext cx="5218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27B6B90A-EB2D-48F2-B752-3169730033CC}"/>
              </a:ext>
            </a:extLst>
          </p:cNvPr>
          <p:cNvSpPr txBox="1"/>
          <p:nvPr/>
        </p:nvSpPr>
        <p:spPr>
          <a:xfrm>
            <a:off x="6581248" y="4595598"/>
            <a:ext cx="5218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DEAEDB9-0D26-4AFD-85B5-600BA8220E89}"/>
              </a:ext>
            </a:extLst>
          </p:cNvPr>
          <p:cNvSpPr txBox="1"/>
          <p:nvPr/>
        </p:nvSpPr>
        <p:spPr>
          <a:xfrm>
            <a:off x="323061" y="1607701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42C2EC4C-D76B-499F-832D-EF5B9E251B39}"/>
              </a:ext>
            </a:extLst>
          </p:cNvPr>
          <p:cNvSpPr txBox="1"/>
          <p:nvPr/>
        </p:nvSpPr>
        <p:spPr>
          <a:xfrm>
            <a:off x="6581248" y="1607701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93382FA-9B5C-43C1-B0CD-D6E19BF7592B}"/>
              </a:ext>
            </a:extLst>
          </p:cNvPr>
          <p:cNvSpPr txBox="1"/>
          <p:nvPr/>
        </p:nvSpPr>
        <p:spPr>
          <a:xfrm>
            <a:off x="323061" y="4145896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5F00E820-852D-4F46-8922-D1C4C7012D07}"/>
              </a:ext>
            </a:extLst>
          </p:cNvPr>
          <p:cNvSpPr txBox="1"/>
          <p:nvPr/>
        </p:nvSpPr>
        <p:spPr>
          <a:xfrm>
            <a:off x="6581248" y="4145896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6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F565294B-9FC1-449B-80B1-EC14C54AF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542"/>
          <a:stretch/>
        </p:blipFill>
        <p:spPr>
          <a:xfrm>
            <a:off x="7925671" y="0"/>
            <a:ext cx="4266330" cy="6858000"/>
          </a:xfrm>
          <a:prstGeom prst="rect">
            <a:avLst/>
          </a:prstGeom>
        </p:spPr>
      </p:pic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F9D508C5-772F-4276-89CC-DFB4FC20A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74" b="62585"/>
          <a:stretch/>
        </p:blipFill>
        <p:spPr>
          <a:xfrm>
            <a:off x="0" y="4292083"/>
            <a:ext cx="4499596" cy="2565917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1426C2B-A6EE-4EF6-8BD4-A0B74B5A9F35}"/>
              </a:ext>
            </a:extLst>
          </p:cNvPr>
          <p:cNvSpPr txBox="1"/>
          <p:nvPr/>
        </p:nvSpPr>
        <p:spPr>
          <a:xfrm>
            <a:off x="1791133" y="715852"/>
            <a:ext cx="687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About Our Company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07CA55F-75B6-41EB-97E6-D44A06D6A241}"/>
              </a:ext>
            </a:extLst>
          </p:cNvPr>
          <p:cNvSpPr txBox="1"/>
          <p:nvPr/>
        </p:nvSpPr>
        <p:spPr>
          <a:xfrm>
            <a:off x="1791133" y="1765304"/>
            <a:ext cx="52189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ectetuer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ex </a:t>
            </a:r>
            <a:endParaRPr lang="th-TH" sz="11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9AED24FF-F03B-4CF7-AE48-1CD4C64DD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9080" y="5870611"/>
            <a:ext cx="1112178" cy="6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6966457" y="1138411"/>
            <a:ext cx="342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F809D"/>
                </a:solidFill>
                <a:latin typeface="Montserrat" panose="00000500000000000000" pitchFamily="2" charset="0"/>
              </a:rPr>
              <a:t>Welcom</a:t>
            </a:r>
            <a:endParaRPr lang="en-US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Message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6973078" y="2338740"/>
            <a:ext cx="32531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EC4AD010-233E-47C5-92DB-27F0B9E55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119" t="53446"/>
          <a:stretch/>
        </p:blipFill>
        <p:spPr>
          <a:xfrm>
            <a:off x="0" y="0"/>
            <a:ext cx="7197753" cy="6569440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1444733" y="2187034"/>
            <a:ext cx="34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Mission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1293731" y="2780519"/>
            <a:ext cx="268265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ectetuer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9541AD4B-C37F-492D-BACB-EFC20C5F3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9861" y="903519"/>
            <a:ext cx="1109373" cy="1109373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09E7788-D3C2-40D4-B425-6F42FC5D65D3}"/>
              </a:ext>
            </a:extLst>
          </p:cNvPr>
          <p:cNvSpPr txBox="1"/>
          <p:nvPr/>
        </p:nvSpPr>
        <p:spPr>
          <a:xfrm>
            <a:off x="4866427" y="2187034"/>
            <a:ext cx="34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Vision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A3C27B3-C96D-4101-BFA9-6B2BFD86D617}"/>
              </a:ext>
            </a:extLst>
          </p:cNvPr>
          <p:cNvSpPr txBox="1"/>
          <p:nvPr/>
        </p:nvSpPr>
        <p:spPr>
          <a:xfrm>
            <a:off x="4715425" y="2780519"/>
            <a:ext cx="268265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ectetuer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B8C1DBB5-507F-42BF-A604-86DFFB031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1555" y="903519"/>
            <a:ext cx="1109373" cy="1109373"/>
          </a:xfrm>
          <a:prstGeom prst="rect">
            <a:avLst/>
          </a:prstGeom>
        </p:spPr>
      </p:pic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6605CFF1-543F-4427-9BAA-73716DAF7C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67777" b="52539"/>
          <a:stretch/>
        </p:blipFill>
        <p:spPr>
          <a:xfrm>
            <a:off x="7971039" y="1"/>
            <a:ext cx="4220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0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1444733" y="581042"/>
            <a:ext cx="80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Model Analysis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2772645" y="3481447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9541AD4B-C37F-492D-BACB-EFC20C5F3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3722" y="3285858"/>
            <a:ext cx="1009419" cy="1009419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3C52D6A-E8FA-4743-9A61-6A655C4CD543}"/>
              </a:ext>
            </a:extLst>
          </p:cNvPr>
          <p:cNvSpPr txBox="1"/>
          <p:nvPr/>
        </p:nvSpPr>
        <p:spPr>
          <a:xfrm>
            <a:off x="2772646" y="3112114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F4048F3-B0C3-460C-B621-3912D6F370EE}"/>
              </a:ext>
            </a:extLst>
          </p:cNvPr>
          <p:cNvSpPr txBox="1"/>
          <p:nvPr/>
        </p:nvSpPr>
        <p:spPr>
          <a:xfrm>
            <a:off x="2766082" y="5061988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กราฟิก 15">
            <a:extLst>
              <a:ext uri="{FF2B5EF4-FFF2-40B4-BE49-F238E27FC236}">
                <a16:creationId xmlns:a16="http://schemas.microsoft.com/office/drawing/2014/main" id="{D2BDBC8E-F7A2-43AC-B710-A17D42391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159" y="4866399"/>
            <a:ext cx="1009419" cy="1009419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5C925F8-62C4-4B66-B5B9-2153EAEA0E99}"/>
              </a:ext>
            </a:extLst>
          </p:cNvPr>
          <p:cNvSpPr txBox="1"/>
          <p:nvPr/>
        </p:nvSpPr>
        <p:spPr>
          <a:xfrm>
            <a:off x="2766083" y="4692655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65C30ED-5C2B-4902-98FF-4F72AC907A4C}"/>
              </a:ext>
            </a:extLst>
          </p:cNvPr>
          <p:cNvSpPr txBox="1"/>
          <p:nvPr/>
        </p:nvSpPr>
        <p:spPr>
          <a:xfrm>
            <a:off x="7791970" y="3481447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68079577-C6E2-4752-AD0D-C9368EB16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3047" y="3285858"/>
            <a:ext cx="1009419" cy="1009419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8FF7B05-7940-4080-B406-23BADEC269B9}"/>
              </a:ext>
            </a:extLst>
          </p:cNvPr>
          <p:cNvSpPr txBox="1"/>
          <p:nvPr/>
        </p:nvSpPr>
        <p:spPr>
          <a:xfrm>
            <a:off x="7791971" y="3112114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900BFD4B-13C3-45E0-B6AD-E69B76BFDB59}"/>
              </a:ext>
            </a:extLst>
          </p:cNvPr>
          <p:cNvSpPr txBox="1"/>
          <p:nvPr/>
        </p:nvSpPr>
        <p:spPr>
          <a:xfrm>
            <a:off x="7785407" y="5061988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2" name="กราฟิก 21">
            <a:extLst>
              <a:ext uri="{FF2B5EF4-FFF2-40B4-BE49-F238E27FC236}">
                <a16:creationId xmlns:a16="http://schemas.microsoft.com/office/drawing/2014/main" id="{49C2063C-A714-447F-8210-5EAED1F3A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6484" y="4866399"/>
            <a:ext cx="1009419" cy="1009419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30A5F64D-5D0C-4B8A-BD26-B3F4650943FD}"/>
              </a:ext>
            </a:extLst>
          </p:cNvPr>
          <p:cNvSpPr txBox="1"/>
          <p:nvPr/>
        </p:nvSpPr>
        <p:spPr>
          <a:xfrm>
            <a:off x="7785408" y="4692655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666A361-229A-45FF-B843-A9DF1A456E9B}"/>
              </a:ext>
            </a:extLst>
          </p:cNvPr>
          <p:cNvSpPr txBox="1"/>
          <p:nvPr/>
        </p:nvSpPr>
        <p:spPr>
          <a:xfrm>
            <a:off x="2772645" y="1970033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กราฟิก 24">
            <a:extLst>
              <a:ext uri="{FF2B5EF4-FFF2-40B4-BE49-F238E27FC236}">
                <a16:creationId xmlns:a16="http://schemas.microsoft.com/office/drawing/2014/main" id="{30554653-B314-48D9-BBB7-03207B509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3722" y="1774444"/>
            <a:ext cx="1009419" cy="1009419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976DD6-6EB9-418E-8A1F-852576194DE9}"/>
              </a:ext>
            </a:extLst>
          </p:cNvPr>
          <p:cNvSpPr txBox="1"/>
          <p:nvPr/>
        </p:nvSpPr>
        <p:spPr>
          <a:xfrm>
            <a:off x="2772646" y="1600700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79429E2-0D88-4B65-B53F-CCEBCFDDDC1D}"/>
              </a:ext>
            </a:extLst>
          </p:cNvPr>
          <p:cNvSpPr txBox="1"/>
          <p:nvPr/>
        </p:nvSpPr>
        <p:spPr>
          <a:xfrm>
            <a:off x="7791970" y="1970033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198EA552-1146-4F97-899D-79E0DAB08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3047" y="1774444"/>
            <a:ext cx="1009419" cy="1009419"/>
          </a:xfrm>
          <a:prstGeom prst="rect">
            <a:avLst/>
          </a:prstGeom>
        </p:spPr>
      </p:pic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3964031-6EC1-4C79-A0FA-BECF4A3638E6}"/>
              </a:ext>
            </a:extLst>
          </p:cNvPr>
          <p:cNvSpPr txBox="1"/>
          <p:nvPr/>
        </p:nvSpPr>
        <p:spPr>
          <a:xfrm>
            <a:off x="7791971" y="1600700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0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1444733" y="581042"/>
            <a:ext cx="80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Model Analysis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79429E2-0D88-4B65-B53F-CCEBCFDDDC1D}"/>
              </a:ext>
            </a:extLst>
          </p:cNvPr>
          <p:cNvSpPr txBox="1"/>
          <p:nvPr/>
        </p:nvSpPr>
        <p:spPr>
          <a:xfrm>
            <a:off x="7791970" y="2942709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3964031-6EC1-4C79-A0FA-BECF4A3638E6}"/>
              </a:ext>
            </a:extLst>
          </p:cNvPr>
          <p:cNvSpPr txBox="1"/>
          <p:nvPr/>
        </p:nvSpPr>
        <p:spPr>
          <a:xfrm>
            <a:off x="7791970" y="2195036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70%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7791970" y="4751124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7791970" y="4003451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90%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grpSp>
        <p:nvGrpSpPr>
          <p:cNvPr id="63" name="กลุ่ม 62">
            <a:extLst>
              <a:ext uri="{FF2B5EF4-FFF2-40B4-BE49-F238E27FC236}">
                <a16:creationId xmlns:a16="http://schemas.microsoft.com/office/drawing/2014/main" id="{FC6F5796-0E7A-4F76-A4CB-FC7B75F6F2C2}"/>
              </a:ext>
            </a:extLst>
          </p:cNvPr>
          <p:cNvGrpSpPr/>
          <p:nvPr/>
        </p:nvGrpSpPr>
        <p:grpSpPr>
          <a:xfrm>
            <a:off x="2349932" y="1577961"/>
            <a:ext cx="748913" cy="3133725"/>
            <a:chOff x="1727676" y="1718903"/>
            <a:chExt cx="748913" cy="3133725"/>
          </a:xfrm>
        </p:grpSpPr>
        <p:pic>
          <p:nvPicPr>
            <p:cNvPr id="6" name="กราฟิก 5">
              <a:extLst>
                <a:ext uri="{FF2B5EF4-FFF2-40B4-BE49-F238E27FC236}">
                  <a16:creationId xmlns:a16="http://schemas.microsoft.com/office/drawing/2014/main" id="{98CCC39B-9AE6-4AF1-B559-C90048A2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27676" y="3233378"/>
              <a:ext cx="85725" cy="1619250"/>
            </a:xfrm>
            <a:prstGeom prst="rect">
              <a:avLst/>
            </a:prstGeom>
          </p:spPr>
        </p:pic>
        <p:pic>
          <p:nvPicPr>
            <p:cNvPr id="8" name="กราฟิก 7">
              <a:extLst>
                <a:ext uri="{FF2B5EF4-FFF2-40B4-BE49-F238E27FC236}">
                  <a16:creationId xmlns:a16="http://schemas.microsoft.com/office/drawing/2014/main" id="{00E2D7EB-B395-4615-AC43-A73D6DBD5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90864" y="3233378"/>
              <a:ext cx="85725" cy="1619250"/>
            </a:xfrm>
            <a:prstGeom prst="rect">
              <a:avLst/>
            </a:prstGeom>
          </p:spPr>
        </p:pic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F2B81F61-32E7-4CC1-8FB0-4F471880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231473" y="2576153"/>
              <a:ext cx="85725" cy="2276475"/>
            </a:xfrm>
            <a:prstGeom prst="rect">
              <a:avLst/>
            </a:prstGeom>
          </p:spPr>
        </p:pic>
        <p:pic>
          <p:nvPicPr>
            <p:cNvPr id="36" name="กราฟิก 35">
              <a:extLst>
                <a:ext uri="{FF2B5EF4-FFF2-40B4-BE49-F238E27FC236}">
                  <a16:creationId xmlns:a16="http://schemas.microsoft.com/office/drawing/2014/main" id="{12E1AA77-AB84-43C4-A502-1FEBADE0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66053" y="2090378"/>
              <a:ext cx="85725" cy="2762250"/>
            </a:xfrm>
            <a:prstGeom prst="rect">
              <a:avLst/>
            </a:prstGeom>
          </p:spPr>
        </p:pic>
        <p:pic>
          <p:nvPicPr>
            <p:cNvPr id="39" name="กราฟิก 38">
              <a:extLst>
                <a:ext uri="{FF2B5EF4-FFF2-40B4-BE49-F238E27FC236}">
                  <a16:creationId xmlns:a16="http://schemas.microsoft.com/office/drawing/2014/main" id="{AD30DB24-44A4-4648-B4DD-0559BA3E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97618" y="1718903"/>
              <a:ext cx="85725" cy="3133725"/>
            </a:xfrm>
            <a:prstGeom prst="rect">
              <a:avLst/>
            </a:prstGeom>
          </p:spPr>
        </p:pic>
      </p:grp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D3E5F44B-4EED-45F9-9A18-217962EAC364}"/>
              </a:ext>
            </a:extLst>
          </p:cNvPr>
          <p:cNvGrpSpPr/>
          <p:nvPr/>
        </p:nvGrpSpPr>
        <p:grpSpPr>
          <a:xfrm>
            <a:off x="3619898" y="1549385"/>
            <a:ext cx="713377" cy="3190875"/>
            <a:chOff x="5669658" y="1833561"/>
            <a:chExt cx="713377" cy="3190875"/>
          </a:xfrm>
        </p:grpSpPr>
        <p:pic>
          <p:nvPicPr>
            <p:cNvPr id="41" name="กราฟิก 40">
              <a:extLst>
                <a:ext uri="{FF2B5EF4-FFF2-40B4-BE49-F238E27FC236}">
                  <a16:creationId xmlns:a16="http://schemas.microsoft.com/office/drawing/2014/main" id="{2F238983-DE40-4313-B903-039A488B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69658" y="3119436"/>
              <a:ext cx="85725" cy="1905000"/>
            </a:xfrm>
            <a:prstGeom prst="rect">
              <a:avLst/>
            </a:prstGeom>
          </p:spPr>
        </p:pic>
        <p:pic>
          <p:nvPicPr>
            <p:cNvPr id="43" name="กราฟิก 42">
              <a:extLst>
                <a:ext uri="{FF2B5EF4-FFF2-40B4-BE49-F238E27FC236}">
                  <a16:creationId xmlns:a16="http://schemas.microsoft.com/office/drawing/2014/main" id="{C7DFD5EE-1ADF-4F64-81EA-8C691D7D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826571" y="2757486"/>
              <a:ext cx="85725" cy="2266950"/>
            </a:xfrm>
            <a:prstGeom prst="rect">
              <a:avLst/>
            </a:prstGeom>
          </p:spPr>
        </p:pic>
        <p:pic>
          <p:nvPicPr>
            <p:cNvPr id="45" name="กราฟิก 44">
              <a:extLst>
                <a:ext uri="{FF2B5EF4-FFF2-40B4-BE49-F238E27FC236}">
                  <a16:creationId xmlns:a16="http://schemas.microsoft.com/office/drawing/2014/main" id="{83A859AD-4ED5-43E2-8B26-623C9541B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983484" y="1833561"/>
              <a:ext cx="85725" cy="3190875"/>
            </a:xfrm>
            <a:prstGeom prst="rect">
              <a:avLst/>
            </a:prstGeom>
          </p:spPr>
        </p:pic>
        <p:pic>
          <p:nvPicPr>
            <p:cNvPr id="47" name="กราฟิก 46">
              <a:extLst>
                <a:ext uri="{FF2B5EF4-FFF2-40B4-BE49-F238E27FC236}">
                  <a16:creationId xmlns:a16="http://schemas.microsoft.com/office/drawing/2014/main" id="{694B6851-75B4-4AD4-A966-867181EC1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140397" y="2033586"/>
              <a:ext cx="85725" cy="2990850"/>
            </a:xfrm>
            <a:prstGeom prst="rect">
              <a:avLst/>
            </a:prstGeom>
          </p:spPr>
        </p:pic>
        <p:pic>
          <p:nvPicPr>
            <p:cNvPr id="49" name="กราฟิก 48">
              <a:extLst>
                <a:ext uri="{FF2B5EF4-FFF2-40B4-BE49-F238E27FC236}">
                  <a16:creationId xmlns:a16="http://schemas.microsoft.com/office/drawing/2014/main" id="{7871B907-C9E3-4DEB-934D-94508A453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297310" y="3986211"/>
              <a:ext cx="85725" cy="1038225"/>
            </a:xfrm>
            <a:prstGeom prst="rect">
              <a:avLst/>
            </a:prstGeom>
          </p:spPr>
        </p:pic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1A86E5F9-0190-42E7-A9F3-9CC0782DBF58}"/>
              </a:ext>
            </a:extLst>
          </p:cNvPr>
          <p:cNvGrpSpPr/>
          <p:nvPr/>
        </p:nvGrpSpPr>
        <p:grpSpPr>
          <a:xfrm>
            <a:off x="4880259" y="2092310"/>
            <a:ext cx="669053" cy="2647950"/>
            <a:chOff x="4163125" y="2186498"/>
            <a:chExt cx="669053" cy="2647950"/>
          </a:xfrm>
        </p:grpSpPr>
        <p:pic>
          <p:nvPicPr>
            <p:cNvPr id="52" name="กราฟิก 51">
              <a:extLst>
                <a:ext uri="{FF2B5EF4-FFF2-40B4-BE49-F238E27FC236}">
                  <a16:creationId xmlns:a16="http://schemas.microsoft.com/office/drawing/2014/main" id="{35353A96-FC22-4E4C-8FEA-F5371A50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600621" y="2843723"/>
              <a:ext cx="85725" cy="1990725"/>
            </a:xfrm>
            <a:prstGeom prst="rect">
              <a:avLst/>
            </a:prstGeom>
          </p:spPr>
        </p:pic>
        <p:pic>
          <p:nvPicPr>
            <p:cNvPr id="54" name="กราฟิก 53">
              <a:extLst>
                <a:ext uri="{FF2B5EF4-FFF2-40B4-BE49-F238E27FC236}">
                  <a16:creationId xmlns:a16="http://schemas.microsoft.com/office/drawing/2014/main" id="{BD22E9CB-042C-4018-B7D2-FAE4A858D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746453" y="2186498"/>
              <a:ext cx="85725" cy="2647950"/>
            </a:xfrm>
            <a:prstGeom prst="rect">
              <a:avLst/>
            </a:prstGeom>
          </p:spPr>
        </p:pic>
        <p:pic>
          <p:nvPicPr>
            <p:cNvPr id="56" name="กราฟิก 55">
              <a:extLst>
                <a:ext uri="{FF2B5EF4-FFF2-40B4-BE49-F238E27FC236}">
                  <a16:creationId xmlns:a16="http://schemas.microsoft.com/office/drawing/2014/main" id="{FDF7FDED-4FC6-4A3A-80EC-A03822FAB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454789" y="3215198"/>
              <a:ext cx="85725" cy="1619250"/>
            </a:xfrm>
            <a:prstGeom prst="rect">
              <a:avLst/>
            </a:prstGeom>
          </p:spPr>
        </p:pic>
        <p:pic>
          <p:nvPicPr>
            <p:cNvPr id="58" name="กราฟิก 57">
              <a:extLst>
                <a:ext uri="{FF2B5EF4-FFF2-40B4-BE49-F238E27FC236}">
                  <a16:creationId xmlns:a16="http://schemas.microsoft.com/office/drawing/2014/main" id="{72333642-73D2-41ED-BE79-BC557F8EE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308957" y="3424748"/>
              <a:ext cx="85725" cy="1409700"/>
            </a:xfrm>
            <a:prstGeom prst="rect">
              <a:avLst/>
            </a:prstGeom>
          </p:spPr>
        </p:pic>
        <p:pic>
          <p:nvPicPr>
            <p:cNvPr id="61" name="กราฟิก 60">
              <a:extLst>
                <a:ext uri="{FF2B5EF4-FFF2-40B4-BE49-F238E27FC236}">
                  <a16:creationId xmlns:a16="http://schemas.microsoft.com/office/drawing/2014/main" id="{4E54B329-8473-4FD6-A6D2-A20329C2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4163125" y="2500823"/>
              <a:ext cx="85725" cy="2333625"/>
            </a:xfrm>
            <a:prstGeom prst="rect">
              <a:avLst/>
            </a:prstGeom>
          </p:spPr>
        </p:pic>
      </p:grpSp>
      <p:pic>
        <p:nvPicPr>
          <p:cNvPr id="64" name="กราฟิก 63">
            <a:extLst>
              <a:ext uri="{FF2B5EF4-FFF2-40B4-BE49-F238E27FC236}">
                <a16:creationId xmlns:a16="http://schemas.microsoft.com/office/drawing/2014/main" id="{FCDE8A8E-9DD2-4DD8-ABF7-CFB55C2BE70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558920" y="5487722"/>
            <a:ext cx="258777" cy="258777"/>
          </a:xfrm>
          <a:prstGeom prst="rect">
            <a:avLst/>
          </a:prstGeom>
        </p:spPr>
      </p:pic>
      <p:pic>
        <p:nvPicPr>
          <p:cNvPr id="65" name="กราฟิก 64">
            <a:extLst>
              <a:ext uri="{FF2B5EF4-FFF2-40B4-BE49-F238E27FC236}">
                <a16:creationId xmlns:a16="http://schemas.microsoft.com/office/drawing/2014/main" id="{06FC2D45-07F8-4975-96CA-ED65144361A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847197" y="5487722"/>
            <a:ext cx="258777" cy="258777"/>
          </a:xfrm>
          <a:prstGeom prst="rect">
            <a:avLst/>
          </a:prstGeom>
        </p:spPr>
      </p:pic>
      <p:pic>
        <p:nvPicPr>
          <p:cNvPr id="66" name="กราฟิก 65">
            <a:extLst>
              <a:ext uri="{FF2B5EF4-FFF2-40B4-BE49-F238E27FC236}">
                <a16:creationId xmlns:a16="http://schemas.microsoft.com/office/drawing/2014/main" id="{7B4FA770-CD8D-450C-8CE0-13DEFA1995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111816" y="5487722"/>
            <a:ext cx="258777" cy="258777"/>
          </a:xfrm>
          <a:prstGeom prst="rect">
            <a:avLst/>
          </a:prstGeom>
        </p:spPr>
      </p:pic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32398A58-A2AF-4DF0-A76C-4E69201A0F33}"/>
              </a:ext>
            </a:extLst>
          </p:cNvPr>
          <p:cNvSpPr txBox="1"/>
          <p:nvPr/>
        </p:nvSpPr>
        <p:spPr>
          <a:xfrm>
            <a:off x="1463261" y="2473310"/>
            <a:ext cx="37952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60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50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40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30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20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10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F8D36263-F361-4CD8-9410-8A4893B59291}"/>
              </a:ext>
            </a:extLst>
          </p:cNvPr>
          <p:cNvSpPr txBox="1"/>
          <p:nvPr/>
        </p:nvSpPr>
        <p:spPr>
          <a:xfrm>
            <a:off x="2542287" y="4817377"/>
            <a:ext cx="37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A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4DD9D165-14FE-4440-8FF9-C3A30DA88B55}"/>
              </a:ext>
            </a:extLst>
          </p:cNvPr>
          <p:cNvSpPr txBox="1"/>
          <p:nvPr/>
        </p:nvSpPr>
        <p:spPr>
          <a:xfrm>
            <a:off x="3829688" y="4817377"/>
            <a:ext cx="37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B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8EAE002B-DAEB-460A-B025-07BC419B7871}"/>
              </a:ext>
            </a:extLst>
          </p:cNvPr>
          <p:cNvSpPr txBox="1"/>
          <p:nvPr/>
        </p:nvSpPr>
        <p:spPr>
          <a:xfrm>
            <a:off x="5078260" y="4817377"/>
            <a:ext cx="37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C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3A6CC566-78F3-4B1C-B84C-9509F0AE2A94}"/>
              </a:ext>
            </a:extLst>
          </p:cNvPr>
          <p:cNvSpPr txBox="1"/>
          <p:nvPr/>
        </p:nvSpPr>
        <p:spPr>
          <a:xfrm>
            <a:off x="2372363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10k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42588FFD-8210-4CE1-947A-63A6BD2D30C2}"/>
              </a:ext>
            </a:extLst>
          </p:cNvPr>
          <p:cNvSpPr txBox="1"/>
          <p:nvPr/>
        </p:nvSpPr>
        <p:spPr>
          <a:xfrm>
            <a:off x="3675472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25k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56EB645D-7C86-4C69-989F-3278F07296F7}"/>
              </a:ext>
            </a:extLst>
          </p:cNvPr>
          <p:cNvSpPr txBox="1"/>
          <p:nvPr/>
        </p:nvSpPr>
        <p:spPr>
          <a:xfrm>
            <a:off x="4948447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65k</a:t>
            </a:r>
          </a:p>
        </p:txBody>
      </p:sp>
      <p:cxnSp>
        <p:nvCxnSpPr>
          <p:cNvPr id="75" name="ตัวเชื่อมต่อตรง 74">
            <a:extLst>
              <a:ext uri="{FF2B5EF4-FFF2-40B4-BE49-F238E27FC236}">
                <a16:creationId xmlns:a16="http://schemas.microsoft.com/office/drawing/2014/main" id="{34C957BC-218B-47EE-9718-F2F41DBF4E2F}"/>
              </a:ext>
            </a:extLst>
          </p:cNvPr>
          <p:cNvCxnSpPr/>
          <p:nvPr/>
        </p:nvCxnSpPr>
        <p:spPr>
          <a:xfrm>
            <a:off x="1988191" y="5150840"/>
            <a:ext cx="38421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>
            <a:extLst>
              <a:ext uri="{FF2B5EF4-FFF2-40B4-BE49-F238E27FC236}">
                <a16:creationId xmlns:a16="http://schemas.microsoft.com/office/drawing/2014/main" id="{E389D8EC-3173-4CBF-8F2D-2724A56F8704}"/>
              </a:ext>
            </a:extLst>
          </p:cNvPr>
          <p:cNvCxnSpPr/>
          <p:nvPr/>
        </p:nvCxnSpPr>
        <p:spPr>
          <a:xfrm flipV="1">
            <a:off x="3355596" y="1577961"/>
            <a:ext cx="0" cy="3572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id="{C489D99E-6AEB-4797-AF43-757F6FAB1249}"/>
              </a:ext>
            </a:extLst>
          </p:cNvPr>
          <p:cNvCxnSpPr/>
          <p:nvPr/>
        </p:nvCxnSpPr>
        <p:spPr>
          <a:xfrm flipV="1">
            <a:off x="4588778" y="1577961"/>
            <a:ext cx="0" cy="3572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0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6708192" y="1599806"/>
            <a:ext cx="559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F809D"/>
                </a:solidFill>
                <a:latin typeface="Montserrat" panose="00000500000000000000" pitchFamily="2" charset="0"/>
              </a:rPr>
              <a:t>“Business opportunities</a:t>
            </a:r>
          </a:p>
          <a:p>
            <a:r>
              <a:rPr lang="en-US" sz="2400" b="1" dirty="0">
                <a:solidFill>
                  <a:srgbClr val="0F809D"/>
                </a:solidFill>
                <a:latin typeface="Montserrat" panose="00000500000000000000" pitchFamily="2" charset="0"/>
              </a:rPr>
              <a:t>are like buses, there’s </a:t>
            </a:r>
          </a:p>
          <a:p>
            <a:r>
              <a:rPr lang="en-US" sz="2400" b="1" dirty="0">
                <a:solidFill>
                  <a:srgbClr val="0F809D"/>
                </a:solidFill>
                <a:latin typeface="Montserrat" panose="00000500000000000000" pitchFamily="2" charset="0"/>
              </a:rPr>
              <a:t>always another one coming.”</a:t>
            </a:r>
            <a:endParaRPr lang="th-TH" sz="24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6771117" y="2800135"/>
            <a:ext cx="3253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– Richard Branson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313BB2BE-E279-455F-8718-FE7D91DC5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234543" y="1952321"/>
            <a:ext cx="2362200" cy="495300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9080" y="5786975"/>
            <a:ext cx="1112177" cy="689066"/>
          </a:xfrm>
          <a:prstGeom prst="rect">
            <a:avLst/>
          </a:prstGeom>
        </p:spPr>
      </p:pic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AF49A688-FDE5-403A-B92F-3B03FF721E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3710" t="-3442" r="1" b="-8534"/>
          <a:stretch/>
        </p:blipFill>
        <p:spPr>
          <a:xfrm rot="18858515">
            <a:off x="-787529" y="-433157"/>
            <a:ext cx="8947354" cy="87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9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2125929" y="4902103"/>
            <a:ext cx="3680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3194689" y="2268212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45%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FC71C0D5-ACBB-40C1-8A2B-2256F6F1F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2943" y="1885590"/>
            <a:ext cx="2891402" cy="1206846"/>
          </a:xfrm>
          <a:prstGeom prst="rect">
            <a:avLst/>
          </a:prstGeom>
        </p:spPr>
      </p:pic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087253AF-FFE3-45D6-A701-7D08540DF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22253" y="4360317"/>
            <a:ext cx="3149006" cy="1319555"/>
          </a:xfrm>
          <a:prstGeom prst="rect">
            <a:avLst/>
          </a:prstGeom>
        </p:spPr>
      </p:pic>
      <p:pic>
        <p:nvPicPr>
          <p:cNvPr id="9" name="กราฟิก 8">
            <a:extLst>
              <a:ext uri="{FF2B5EF4-FFF2-40B4-BE49-F238E27FC236}">
                <a16:creationId xmlns:a16="http://schemas.microsoft.com/office/drawing/2014/main" id="{4D7CB3C1-08A7-4F0B-A317-D35CE73B79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23292" y="918555"/>
            <a:ext cx="3680927" cy="3680927"/>
          </a:xfrm>
          <a:prstGeom prst="rect">
            <a:avLst/>
          </a:prstGeom>
        </p:spPr>
      </p:pic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52B4939-8E24-4471-BCEF-1A523F0EE08A}"/>
              </a:ext>
            </a:extLst>
          </p:cNvPr>
          <p:cNvSpPr txBox="1"/>
          <p:nvPr/>
        </p:nvSpPr>
        <p:spPr>
          <a:xfrm>
            <a:off x="3222427" y="2883765"/>
            <a:ext cx="165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1C87EF5-EFA9-4275-8742-B041B8AD2FA5}"/>
              </a:ext>
            </a:extLst>
          </p:cNvPr>
          <p:cNvSpPr txBox="1"/>
          <p:nvPr/>
        </p:nvSpPr>
        <p:spPr>
          <a:xfrm>
            <a:off x="7012656" y="1338005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CFADB2F-60C5-495F-9D1E-140CFE189909}"/>
              </a:ext>
            </a:extLst>
          </p:cNvPr>
          <p:cNvSpPr txBox="1"/>
          <p:nvPr/>
        </p:nvSpPr>
        <p:spPr>
          <a:xfrm>
            <a:off x="7012656" y="3967197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6A92FD95-DA06-4403-8568-448CBD449A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76937" y="4360317"/>
            <a:ext cx="71438" cy="71438"/>
          </a:xfrm>
          <a:prstGeom prst="rect">
            <a:avLst/>
          </a:prstGeom>
        </p:spPr>
      </p:pic>
      <p:pic>
        <p:nvPicPr>
          <p:cNvPr id="53" name="กราฟิก 52">
            <a:extLst>
              <a:ext uri="{FF2B5EF4-FFF2-40B4-BE49-F238E27FC236}">
                <a16:creationId xmlns:a16="http://schemas.microsoft.com/office/drawing/2014/main" id="{FE50987B-592C-447A-A633-B3F7852A4E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76937" y="4593213"/>
            <a:ext cx="71438" cy="71438"/>
          </a:xfrm>
          <a:prstGeom prst="rect">
            <a:avLst/>
          </a:prstGeom>
        </p:spPr>
      </p:pic>
      <p:pic>
        <p:nvPicPr>
          <p:cNvPr id="55" name="กราฟิก 54">
            <a:extLst>
              <a:ext uri="{FF2B5EF4-FFF2-40B4-BE49-F238E27FC236}">
                <a16:creationId xmlns:a16="http://schemas.microsoft.com/office/drawing/2014/main" id="{30069C32-91CE-4B8C-86D5-B057249BA1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84786" y="4866384"/>
            <a:ext cx="71438" cy="71438"/>
          </a:xfrm>
          <a:prstGeom prst="rect">
            <a:avLst/>
          </a:prstGeom>
        </p:spPr>
      </p:pic>
      <p:pic>
        <p:nvPicPr>
          <p:cNvPr id="57" name="กราฟิก 56">
            <a:extLst>
              <a:ext uri="{FF2B5EF4-FFF2-40B4-BE49-F238E27FC236}">
                <a16:creationId xmlns:a16="http://schemas.microsoft.com/office/drawing/2014/main" id="{9AA58668-5E57-4C5F-968F-23E4596E61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84786" y="5117458"/>
            <a:ext cx="71438" cy="71438"/>
          </a:xfrm>
          <a:prstGeom prst="rect">
            <a:avLst/>
          </a:prstGeom>
        </p:spPr>
      </p:pic>
      <p:pic>
        <p:nvPicPr>
          <p:cNvPr id="59" name="กราฟิก 58">
            <a:extLst>
              <a:ext uri="{FF2B5EF4-FFF2-40B4-BE49-F238E27FC236}">
                <a16:creationId xmlns:a16="http://schemas.microsoft.com/office/drawing/2014/main" id="{423A7DBF-99A1-434D-B897-71E06DC5A0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84786" y="5368532"/>
            <a:ext cx="71438" cy="71438"/>
          </a:xfrm>
          <a:prstGeom prst="rect">
            <a:avLst/>
          </a:prstGeom>
        </p:spPr>
      </p:pic>
      <p:pic>
        <p:nvPicPr>
          <p:cNvPr id="60" name="กราฟิก 59">
            <a:extLst>
              <a:ext uri="{FF2B5EF4-FFF2-40B4-BE49-F238E27FC236}">
                <a16:creationId xmlns:a16="http://schemas.microsoft.com/office/drawing/2014/main" id="{7E209A3D-A979-4F57-9D48-3C817EA52E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84786" y="5592098"/>
            <a:ext cx="71438" cy="71438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810532" y="1338005"/>
            <a:ext cx="13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0199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872ACD79B0E49BD6C7F089356EB4B" ma:contentTypeVersion="2" ma:contentTypeDescription="Create a new document." ma:contentTypeScope="" ma:versionID="4a4c51fad670dffeb81de92972c0e135">
  <xsd:schema xmlns:xsd="http://www.w3.org/2001/XMLSchema" xmlns:xs="http://www.w3.org/2001/XMLSchema" xmlns:p="http://schemas.microsoft.com/office/2006/metadata/properties" xmlns:ns3="81361b49-cf26-4255-b0fc-a33f19bb4714" targetNamespace="http://schemas.microsoft.com/office/2006/metadata/properties" ma:root="true" ma:fieldsID="9694a63b1e247facfe159e4c0bc92e6d" ns3:_="">
    <xsd:import namespace="81361b49-cf26-4255-b0fc-a33f19bb47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61b49-cf26-4255-b0fc-a33f19bb4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69A0CB-1FC3-4AF5-855F-155FDEBE5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61b49-cf26-4255-b0fc-a33f19bb4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72753-2B60-4CE8-A654-6BA022ACDDF0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81361b49-cf26-4255-b0fc-a33f19bb47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C236FE0-CE20-40FE-BD30-5BBC315E18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1389</Words>
  <Application>Microsoft Office PowerPoint</Application>
  <PresentationFormat>แบบจอกว้าง</PresentationFormat>
  <Paragraphs>108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Itsara Kaewruang</dc:creator>
  <cp:lastModifiedBy>ITSARA KAEWRUANG</cp:lastModifiedBy>
  <cp:revision>2</cp:revision>
  <dcterms:created xsi:type="dcterms:W3CDTF">2021-08-18T13:12:48Z</dcterms:created>
  <dcterms:modified xsi:type="dcterms:W3CDTF">2021-08-18T14:27:51Z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0x0101004F4872ACD79B0E49BD6C7F089356EB4B</vt:lpwstr>
  </property>
</Properties>
</file>