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6854-39E0-54C6-8D2A-BB0E5534F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38C15-2AE7-E8CC-60B5-BB0EC939D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D098E-21B8-4085-36E4-CBE3BD1C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31D37-33F0-6192-33FF-AD7922799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A9083-0166-BAE6-D55A-A5D64A2A5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8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F5DB-6A1E-8133-5CF3-348A1DB8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B15C2-1A14-0602-010C-577122BDE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73CA-3DB2-27A5-A6A3-AAD4B4F9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93233-B53B-FE7B-F525-F5631FE39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C00B6-D1C2-F192-496B-154D83A1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E1AFCB-5E15-06BC-2800-8C7F04034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1BFCE-2554-4225-D896-50394E11E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6EE0B-D57D-ECA3-EADA-7942F9D49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07F62-EDC0-C12C-8C8E-D7FDA095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06EE2-4B36-FB7C-1B58-6F6689F1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5BC-1DBA-9FA7-432F-BF7C5662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B1B00-60DC-6622-0E25-E5A758838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57AF-CC8B-6E0E-C972-53532B60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88545-D493-D9BE-F655-D0C41F230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4DCF-55E8-B78D-A3BF-64DF7995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8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6970-4C1C-E6D6-DEA4-2EAFA966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7A544-5A09-F49C-1858-F8A31FFA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9FD49-D211-488F-3810-F7032C82C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229C5-D0F7-498E-569B-FD437A66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22D7A-C697-B02B-8A14-E83DFC52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2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9381-72D9-330E-E585-C4310376C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6CF30-5559-6DF3-FAB1-E47ADC8F9F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7AAEA-E81D-9711-985E-149874DA1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9DB09-8EF6-9E27-5B1E-FB68859B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66A231-3A79-319F-9083-F0021641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760C6-D9CA-B8B0-837B-74E63A87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8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EC24F-C44A-8918-866D-5C62769A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099178-BF1C-F6B7-0630-08DAEDA2F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47E23-B286-ABB3-35E2-568B2AC20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B54E2-3281-0C8B-1A98-F0BD95E40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820BB-BA7D-B870-D86E-6F424D7E0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72F763-752B-A8B5-6BCF-4AD2BEF9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AD2955-A550-D52E-B848-467C164D3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70A2D2-C345-A86E-A34F-E1C5BDFB6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1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9B263-ABC3-B64D-0A8F-A19DEEEB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13E85-FEA0-DCA6-F445-88E894CC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47BADC-ABCC-3076-DCFB-4956D49A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43B25-F9CC-DF85-F5D4-26C4A80D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A3A976-A037-0A4F-C9AB-36AC90D0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4E784-28AD-685B-35A8-1F08874A3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2A96EB-9127-50F0-95F3-2E47305E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BD4D2-55AF-FE16-E688-62658A2D3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D320-1E23-F6BC-1E4A-5477B53C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B0364-8773-5B71-F649-A9E31ABE4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3CDFA-63C6-95A3-F6CA-DD25F3E6D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641AB-7B8D-388F-6690-35CD9F83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444D4-EAF9-1786-48E6-D6B60EBB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87F28-5254-EEDD-3020-A03C9C9D4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F3CC63-2BA4-31AB-E2A5-D5A28E4F8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42B90-89CE-C0D0-E3CB-419E1789D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B4814-ADD9-735E-020B-0638DA5B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858CB-1732-6D57-7004-85E20158F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4EEE0-E7F5-C12C-BAE1-C0DB8CCC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7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E77FC1-0A47-52C4-2F65-A064B873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27002-C91C-B6B1-5D95-7F1FABF83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7009F-2048-604E-7111-192F76B98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2A220-6C29-44C2-AE5E-CE11F6E3AC1B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EC880-703E-8338-9596-CA4BBCFA2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CF53B-3D51-0D2B-5AE2-BA9C69FF9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AF2DE-FDA3-41BD-A933-D3F215D1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5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10.1.0.253/cmubs/th/cmubs07022022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7AB11-62F2-3C2C-F981-795103086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345" y="31508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h-TH" dirty="0"/>
              <a:t>ชมรมนักศึกษาปริญญาโทหลักสูตร </a:t>
            </a:r>
            <a:r>
              <a:rPr lang="en-US" dirty="0"/>
              <a:t>Ex-M.B.A. </a:t>
            </a:r>
            <a:r>
              <a:rPr lang="th-TH" dirty="0"/>
              <a:t>ร่วมกับนักศึกษาปริญญาตรีและงานพัฒนาคุณภาพนักศึกษาและศิษย์เก่าสัมพันธ์ คณะบริหารธุรกิจ จัดกิจกรรม </a:t>
            </a:r>
            <a:r>
              <a:rPr lang="en-US" dirty="0"/>
              <a:t>CSR </a:t>
            </a:r>
            <a:r>
              <a:rPr lang="th-TH" dirty="0"/>
              <a:t>ในโครงการหอบรักไปห่มป่า ณ โรงเรียนศูนย์การศึกษานอกโรงเรียนบ้านหนองเต่าคำ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C7F9-ED53-320E-A530-C11563B5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246"/>
            <a:ext cx="10515600" cy="4351338"/>
          </a:xfrm>
        </p:spPr>
        <p:txBody>
          <a:bodyPr/>
          <a:lstStyle/>
          <a:p>
            <a:r>
              <a:rPr lang="th-TH" dirty="0"/>
              <a:t>ชมรมนักศึกษาปริญญาโทหลักสูตร </a:t>
            </a:r>
            <a:r>
              <a:rPr lang="en-US" dirty="0"/>
              <a:t>Ex-M.B.A. </a:t>
            </a:r>
            <a:r>
              <a:rPr lang="th-TH" dirty="0"/>
              <a:t>ร่วมกับนักศึกษาปริญญาตรีและงานพัฒนาคุณภาพนักศึกษาและศิษย์เก่าสัมพันธ์ คณะบริหารธุรกิจ จัดกิจกรรม </a:t>
            </a:r>
            <a:r>
              <a:rPr lang="en-US" dirty="0"/>
              <a:t>CSR </a:t>
            </a:r>
            <a:r>
              <a:rPr lang="th-TH" dirty="0"/>
              <a:t>ในโครงการหอบรักไปห่มป่า ครั้งที่ 10   โดยในครั้งนี้ได้เดินทางไปมอบเครื่อง </a:t>
            </a:r>
            <a:r>
              <a:rPr lang="en-US" dirty="0"/>
              <a:t>Mobile Generator (</a:t>
            </a:r>
            <a:r>
              <a:rPr lang="th-TH" dirty="0"/>
              <a:t>เครื่องปั่นไฟ) ให้กับหน่วยทันตกรรมเคลื่อนที่พระราชทาน มอบจานดาวเทียมเพื่อใช้ในการศึกษาทางไกลจำนวน 1 ชุด ปูพื้นกระเบื้อง ทาสีภายในและภายนอกโรงเรียน เปลี่ยนกระดาน</a:t>
            </a:r>
            <a:r>
              <a:rPr lang="th-TH" dirty="0" err="1"/>
              <a:t>ไวท์</a:t>
            </a:r>
            <a:r>
              <a:rPr lang="th-TH" dirty="0"/>
              <a:t>บอร์ดและอุปกรณ์ประกอบ ในห้องเรียนทั้งหมด 3 ห้อง กั้นห้องด้วยแผ่นไฟเบอร์ซีเมนต์ และมอบยาสามัญประจำบ้าน รวมถึงอาหารและของใช้ในครัวเรือน ณ โรงเรียนศูนย์การศึกษานอกโรงเรียนบ้านหนองเต่าคำ อ.เชียงดาว จ.เชียงใหม่ ในวันที่ 5-6 กุมภาพันธ์ 2565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5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9027-373A-346C-E85B-56EE764EF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66F9BE-88B4-EA37-914E-0EBF16786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530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5D6FF-0740-E268-F498-6EA039A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745C10-AD94-CF42-B77F-751D3FC3C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80" y="1825625"/>
            <a:ext cx="3264240" cy="4351338"/>
          </a:xfrm>
        </p:spPr>
      </p:pic>
    </p:spTree>
    <p:extLst>
      <p:ext uri="{BB962C8B-B14F-4D97-AF65-F5344CB8AC3E}">
        <p14:creationId xmlns:p14="http://schemas.microsoft.com/office/powerpoint/2010/main" val="333852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4463-A773-381B-72EB-BC70D6F9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BE30C0-1614-3C63-7D93-2E7A4B4B06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297833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EAE3-7038-C106-4627-C9D4979C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51CA5C-047B-9FDE-98E4-3C56BEF21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436799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9B6CFA-0021-C27B-3A50-F20EF0F36744}"/>
              </a:ext>
            </a:extLst>
          </p:cNvPr>
          <p:cNvSpPr txBox="1"/>
          <p:nvPr/>
        </p:nvSpPr>
        <p:spPr>
          <a:xfrm>
            <a:off x="3048000" y="283146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hlinkClick r:id="rId2"/>
              </a:rPr>
              <a:t>ชมรมนักศึกษาปริญญาโทหลักสูตร </a:t>
            </a:r>
            <a:r>
              <a:rPr lang="en-US" dirty="0">
                <a:hlinkClick r:id="rId2"/>
              </a:rPr>
              <a:t>Ex-M.B.A. </a:t>
            </a:r>
            <a:r>
              <a:rPr lang="th-TH" dirty="0">
                <a:hlinkClick r:id="rId2"/>
              </a:rPr>
              <a:t>ร่วมกับนักศึกษาปริญญาตรีและงานพัฒนาคุณภาพนักศึกษาและศิษย์เก่าสัมพันธ์ คณะบริหารธุรกิจ จัดกิจกรรม </a:t>
            </a:r>
            <a:r>
              <a:rPr lang="en-US" dirty="0">
                <a:hlinkClick r:id="rId2"/>
              </a:rPr>
              <a:t>CSR </a:t>
            </a:r>
            <a:r>
              <a:rPr lang="th-TH" dirty="0">
                <a:hlinkClick r:id="rId2"/>
              </a:rPr>
              <a:t>ในโครงการหอบรักไปห่มป่า ณ โรงเรียนศูนย์การศึกษานอกโรงเรียนบ้านหนองเต่าคำ – </a:t>
            </a:r>
            <a:r>
              <a:rPr lang="en-US" dirty="0">
                <a:hlinkClick r:id="rId2"/>
              </a:rPr>
              <a:t>Chiang Mai University Business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220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ชมรมนักศึกษาปริญญาโทหลักสูตร Ex-M.B.A. ร่วมกับนักศึกษาปริญญาตรีและงานพัฒนาคุณภาพนักศึกษาและศิษย์เก่าสัมพันธ์ คณะบริหารธุรกิจ จัดกิจกรรม CSR ในโครงการหอบรักไปห่มป่า ณ โรงเรียนศูนย์การศึกษานอกโรงเรียนบ้านหนองเต่าคำ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ชมรมนักศึกษาปริญญาโทหลักสูตร Ex-M.B.A. ร่วมกับนักศึกษาปริญญาตรีและงานพัฒนาคุณภาพนักศึกษาและศิษย์เก่าสัมพันธ์ คณะบริหารธุรกิจ จัดกิจกรรม CSR ในโครงการหอบรักไปห่มป่า ณ โรงเรียนศูนย์การศึกษานอกโรงเรียนบ้านหนองเต่าคำ</dc:title>
  <dc:creator>กุลธีรา ทองทับ</dc:creator>
  <cp:lastModifiedBy>กุลธีรา ทองทับ</cp:lastModifiedBy>
  <cp:revision>1</cp:revision>
  <dcterms:created xsi:type="dcterms:W3CDTF">2022-10-26T07:22:47Z</dcterms:created>
  <dcterms:modified xsi:type="dcterms:W3CDTF">2022-10-26T07:22:52Z</dcterms:modified>
</cp:coreProperties>
</file>